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5"/>
  </p:notesMasterIdLst>
  <p:sldIdLst>
    <p:sldId id="256" r:id="rId3"/>
    <p:sldId id="267" r:id="rId4"/>
    <p:sldId id="258" r:id="rId5"/>
    <p:sldId id="260" r:id="rId6"/>
    <p:sldId id="289" r:id="rId7"/>
    <p:sldId id="262" r:id="rId8"/>
    <p:sldId id="271" r:id="rId9"/>
    <p:sldId id="264" r:id="rId10"/>
    <p:sldId id="259" r:id="rId11"/>
    <p:sldId id="261" r:id="rId12"/>
    <p:sldId id="263" r:id="rId13"/>
    <p:sldId id="265" r:id="rId14"/>
    <p:sldId id="266" r:id="rId15"/>
    <p:sldId id="268" r:id="rId16"/>
    <p:sldId id="269" r:id="rId17"/>
    <p:sldId id="270"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Lst>
  <p:sldSz cx="9144000" cy="5143500" type="screen16x9"/>
  <p:notesSz cx="6858000" cy="9144000"/>
  <p:embeddedFontLst>
    <p:embeddedFont>
      <p:font typeface="Amatic SC" panose="020B0604020202020204" charset="-79"/>
      <p:regular r:id="rId56"/>
      <p:bold r:id="rId57"/>
    </p:embeddedFont>
    <p:embeddedFont>
      <p:font typeface="Calibri" panose="020F0502020204030204" pitchFamily="34" charset="0"/>
      <p:regular r:id="rId58"/>
      <p:bold r:id="rId59"/>
      <p:italic r:id="rId60"/>
      <p:boldItalic r:id="rId61"/>
    </p:embeddedFont>
    <p:embeddedFont>
      <p:font typeface="Encode Sans Semi Condensed" panose="020B0604020202020204" charset="0"/>
      <p:regular r:id="rId62"/>
      <p:bold r:id="rId63"/>
    </p:embeddedFont>
    <p:embeddedFont>
      <p:font typeface="Montserrat" panose="020B0604020202020204" charset="0"/>
      <p:regular r:id="rId64"/>
      <p:bold r:id="rId65"/>
      <p:italic r:id="rId66"/>
      <p:boldItalic r:id="rId67"/>
    </p:embeddedFont>
    <p:embeddedFont>
      <p:font typeface="Proxima Nova" panose="020B0604020202020204" charset="0"/>
      <p:regular r:id="rId68"/>
      <p:bold r:id="rId69"/>
      <p:italic r:id="rId70"/>
      <p:boldItalic r:id="rId71"/>
    </p:embeddedFont>
    <p:embeddedFont>
      <p:font typeface="Proxima Nova Semibold" panose="020B0604020202020204" charset="0"/>
      <p:regular r:id="rId72"/>
      <p:bold r:id="rId73"/>
      <p:boldItalic r:id="rId74"/>
    </p:embeddedFont>
    <p:embeddedFont>
      <p:font typeface="Roboto Medium" panose="020B0604020202020204" charset="0"/>
      <p:regular r:id="rId75"/>
      <p:bold r:id="rId76"/>
      <p:italic r:id="rId77"/>
      <p:boldItalic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2E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5702F38-76A6-49E5-B387-1E0AA2E30371}">
  <a:tblStyle styleId="{B5702F38-76A6-49E5-B387-1E0AA2E3037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84" autoAdjust="0"/>
    <p:restoredTop sz="83784" autoAdjust="0"/>
  </p:normalViewPr>
  <p:slideViewPr>
    <p:cSldViewPr snapToGrid="0">
      <p:cViewPr varScale="1">
        <p:scale>
          <a:sx n="126" d="100"/>
          <a:sy n="126" d="100"/>
        </p:scale>
        <p:origin x="151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63" Type="http://schemas.openxmlformats.org/officeDocument/2006/relationships/font" Target="fonts/font8.fntdata"/><Relationship Id="rId68" Type="http://schemas.openxmlformats.org/officeDocument/2006/relationships/font" Target="fonts/font13.fntdata"/><Relationship Id="rId76"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font" Target="fonts/font16.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3.fntdata"/><Relationship Id="rId66" Type="http://schemas.openxmlformats.org/officeDocument/2006/relationships/font" Target="fonts/font11.fntdata"/><Relationship Id="rId74" Type="http://schemas.openxmlformats.org/officeDocument/2006/relationships/font" Target="fonts/font19.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6.fntdata"/><Relationship Id="rId82"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font" Target="fonts/font10.fntdata"/><Relationship Id="rId73" Type="http://schemas.openxmlformats.org/officeDocument/2006/relationships/font" Target="fonts/font18.fntdata"/><Relationship Id="rId78" Type="http://schemas.openxmlformats.org/officeDocument/2006/relationships/font" Target="fonts/font23.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1.fntdata"/><Relationship Id="rId64" Type="http://schemas.openxmlformats.org/officeDocument/2006/relationships/font" Target="fonts/font9.fntdata"/><Relationship Id="rId69" Type="http://schemas.openxmlformats.org/officeDocument/2006/relationships/font" Target="fonts/font14.fntdata"/><Relationship Id="rId77"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7.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 Id="rId70" Type="http://schemas.openxmlformats.org/officeDocument/2006/relationships/font" Target="fonts/font15.fntdata"/><Relationship Id="rId75"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s>
</file>

<file path=ppt/media/image1.jpg>
</file>

<file path=ppt/media/image10.png>
</file>

<file path=ppt/media/image11.png>
</file>

<file path=ppt/media/image12.gif>
</file>

<file path=ppt/media/image13.gif>
</file>

<file path=ppt/media/image14.gif>
</file>

<file path=ppt/media/image15.gif>
</file>

<file path=ppt/media/image16.gif>
</file>

<file path=ppt/media/image17.png>
</file>

<file path=ppt/media/image2.jpg>
</file>

<file path=ppt/media/image3.pn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9fe33d8633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9fe33d8633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9fe33d8633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9fe33d8633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9fe33d8633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9fe33d863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9fe33d8633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9fe33d8633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9f665d9e5b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9f665d9e5b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9fe33d8633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9fe33d8633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9fe33d8633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9fe33d8633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9fe33d8633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9fe33d8633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9fe33d8633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9fe33d8633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9fe33d8633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9fe33d8633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9f665d9e5b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9f665d9e5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9fe33d8633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9fe33d8633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9fe33d8633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9fe33d8633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9fe33d8633_0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9fe33d8633_0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9fe33d8633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9fe33d8633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9"/>
        <p:cNvGrpSpPr/>
        <p:nvPr/>
      </p:nvGrpSpPr>
      <p:grpSpPr>
        <a:xfrm>
          <a:off x="0" y="0"/>
          <a:ext cx="0" cy="0"/>
          <a:chOff x="0" y="0"/>
          <a:chExt cx="0" cy="0"/>
        </a:xfrm>
      </p:grpSpPr>
      <p:sp>
        <p:nvSpPr>
          <p:cNvPr id="2080" name="Google Shape;2080;ga12912c18c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1" name="Google Shape;2081;ga12912c18c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7"/>
        <p:cNvGrpSpPr/>
        <p:nvPr/>
      </p:nvGrpSpPr>
      <p:grpSpPr>
        <a:xfrm>
          <a:off x="0" y="0"/>
          <a:ext cx="0" cy="0"/>
          <a:chOff x="0" y="0"/>
          <a:chExt cx="0" cy="0"/>
        </a:xfrm>
      </p:grpSpPr>
      <p:sp>
        <p:nvSpPr>
          <p:cNvPr id="2098" name="Google Shape;2098;ga12912c18c_1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9" name="Google Shape;2099;ga12912c18c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6"/>
        <p:cNvGrpSpPr/>
        <p:nvPr/>
      </p:nvGrpSpPr>
      <p:grpSpPr>
        <a:xfrm>
          <a:off x="0" y="0"/>
          <a:ext cx="0" cy="0"/>
          <a:chOff x="0" y="0"/>
          <a:chExt cx="0" cy="0"/>
        </a:xfrm>
      </p:grpSpPr>
      <p:sp>
        <p:nvSpPr>
          <p:cNvPr id="2117" name="Google Shape;2117;ga87da505e2_0_1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8" name="Google Shape;2118;ga87da505e2_0_1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8"/>
        <p:cNvGrpSpPr/>
        <p:nvPr/>
      </p:nvGrpSpPr>
      <p:grpSpPr>
        <a:xfrm>
          <a:off x="0" y="0"/>
          <a:ext cx="0" cy="0"/>
          <a:chOff x="0" y="0"/>
          <a:chExt cx="0" cy="0"/>
        </a:xfrm>
      </p:grpSpPr>
      <p:sp>
        <p:nvSpPr>
          <p:cNvPr id="2139" name="Google Shape;2139;ga12912c18c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0" name="Google Shape;2140;ga12912c18c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0"/>
        <p:cNvGrpSpPr/>
        <p:nvPr/>
      </p:nvGrpSpPr>
      <p:grpSpPr>
        <a:xfrm>
          <a:off x="0" y="0"/>
          <a:ext cx="0" cy="0"/>
          <a:chOff x="0" y="0"/>
          <a:chExt cx="0" cy="0"/>
        </a:xfrm>
      </p:grpSpPr>
      <p:sp>
        <p:nvSpPr>
          <p:cNvPr id="2151" name="Google Shape;2151;ga12912c18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2" name="Google Shape;2152;ga12912c18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5"/>
        <p:cNvGrpSpPr/>
        <p:nvPr/>
      </p:nvGrpSpPr>
      <p:grpSpPr>
        <a:xfrm>
          <a:off x="0" y="0"/>
          <a:ext cx="0" cy="0"/>
          <a:chOff x="0" y="0"/>
          <a:chExt cx="0" cy="0"/>
        </a:xfrm>
      </p:grpSpPr>
      <p:sp>
        <p:nvSpPr>
          <p:cNvPr id="2166" name="Google Shape;2166;ga12912c18c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7" name="Google Shape;2167;ga12912c18c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9f665d9e5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9f665d9e5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8"/>
        <p:cNvGrpSpPr/>
        <p:nvPr/>
      </p:nvGrpSpPr>
      <p:grpSpPr>
        <a:xfrm>
          <a:off x="0" y="0"/>
          <a:ext cx="0" cy="0"/>
          <a:chOff x="0" y="0"/>
          <a:chExt cx="0" cy="0"/>
        </a:xfrm>
      </p:grpSpPr>
      <p:sp>
        <p:nvSpPr>
          <p:cNvPr id="2189" name="Google Shape;2189;ga12912c18c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0" name="Google Shape;2190;ga12912c18c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3"/>
        <p:cNvGrpSpPr/>
        <p:nvPr/>
      </p:nvGrpSpPr>
      <p:grpSpPr>
        <a:xfrm>
          <a:off x="0" y="0"/>
          <a:ext cx="0" cy="0"/>
          <a:chOff x="0" y="0"/>
          <a:chExt cx="0" cy="0"/>
        </a:xfrm>
      </p:grpSpPr>
      <p:sp>
        <p:nvSpPr>
          <p:cNvPr id="2204" name="Google Shape;2204;ga12912c18c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5" name="Google Shape;2205;ga12912c18c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6"/>
        <p:cNvGrpSpPr/>
        <p:nvPr/>
      </p:nvGrpSpPr>
      <p:grpSpPr>
        <a:xfrm>
          <a:off x="0" y="0"/>
          <a:ext cx="0" cy="0"/>
          <a:chOff x="0" y="0"/>
          <a:chExt cx="0" cy="0"/>
        </a:xfrm>
      </p:grpSpPr>
      <p:sp>
        <p:nvSpPr>
          <p:cNvPr id="2217" name="Google Shape;2217;ga12912c18c_1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8" name="Google Shape;2218;ga12912c18c_1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7"/>
        <p:cNvGrpSpPr/>
        <p:nvPr/>
      </p:nvGrpSpPr>
      <p:grpSpPr>
        <a:xfrm>
          <a:off x="0" y="0"/>
          <a:ext cx="0" cy="0"/>
          <a:chOff x="0" y="0"/>
          <a:chExt cx="0" cy="0"/>
        </a:xfrm>
      </p:grpSpPr>
      <p:sp>
        <p:nvSpPr>
          <p:cNvPr id="2228" name="Google Shape;2228;g9f665d9e5b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9" name="Google Shape;2229;g9f665d9e5b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3"/>
        <p:cNvGrpSpPr/>
        <p:nvPr/>
      </p:nvGrpSpPr>
      <p:grpSpPr>
        <a:xfrm>
          <a:off x="0" y="0"/>
          <a:ext cx="0" cy="0"/>
          <a:chOff x="0" y="0"/>
          <a:chExt cx="0" cy="0"/>
        </a:xfrm>
      </p:grpSpPr>
      <p:sp>
        <p:nvSpPr>
          <p:cNvPr id="2254" name="Google Shape;2254;g9fe33d8633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5" name="Google Shape;2255;g9fe33d8633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1"/>
        <p:cNvGrpSpPr/>
        <p:nvPr/>
      </p:nvGrpSpPr>
      <p:grpSpPr>
        <a:xfrm>
          <a:off x="0" y="0"/>
          <a:ext cx="0" cy="0"/>
          <a:chOff x="0" y="0"/>
          <a:chExt cx="0" cy="0"/>
        </a:xfrm>
      </p:grpSpPr>
      <p:sp>
        <p:nvSpPr>
          <p:cNvPr id="2262" name="Google Shape;2262;SLIDES_API791586125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3" name="Google Shape;2263;SLIDES_API791586125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8"/>
        <p:cNvGrpSpPr/>
        <p:nvPr/>
      </p:nvGrpSpPr>
      <p:grpSpPr>
        <a:xfrm>
          <a:off x="0" y="0"/>
          <a:ext cx="0" cy="0"/>
          <a:chOff x="0" y="0"/>
          <a:chExt cx="0" cy="0"/>
        </a:xfrm>
      </p:grpSpPr>
      <p:sp>
        <p:nvSpPr>
          <p:cNvPr id="2269" name="Google Shape;2269;SLIDES_API791586125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0" name="Google Shape;2270;SLIDES_API79158612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5"/>
        <p:cNvGrpSpPr/>
        <p:nvPr/>
      </p:nvGrpSpPr>
      <p:grpSpPr>
        <a:xfrm>
          <a:off x="0" y="0"/>
          <a:ext cx="0" cy="0"/>
          <a:chOff x="0" y="0"/>
          <a:chExt cx="0" cy="0"/>
        </a:xfrm>
      </p:grpSpPr>
      <p:sp>
        <p:nvSpPr>
          <p:cNvPr id="2276" name="Google Shape;2276;g9fe33d8633_3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7" name="Google Shape;2277;g9fe33d8633_3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5"/>
        <p:cNvGrpSpPr/>
        <p:nvPr/>
      </p:nvGrpSpPr>
      <p:grpSpPr>
        <a:xfrm>
          <a:off x="0" y="0"/>
          <a:ext cx="0" cy="0"/>
          <a:chOff x="0" y="0"/>
          <a:chExt cx="0" cy="0"/>
        </a:xfrm>
      </p:grpSpPr>
      <p:sp>
        <p:nvSpPr>
          <p:cNvPr id="2296" name="Google Shape;2296;g9fe33d8633_3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7" name="Google Shape;2297;g9fe33d8633_3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9fe33d8633_3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9fe33d8633_3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9fe33d863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9fe33d863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8"/>
        <p:cNvGrpSpPr/>
        <p:nvPr/>
      </p:nvGrpSpPr>
      <p:grpSpPr>
        <a:xfrm>
          <a:off x="0" y="0"/>
          <a:ext cx="0" cy="0"/>
          <a:chOff x="0" y="0"/>
          <a:chExt cx="0" cy="0"/>
        </a:xfrm>
      </p:grpSpPr>
      <p:sp>
        <p:nvSpPr>
          <p:cNvPr id="2649" name="Google Shape;2649;g9fe33d8633_3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0" name="Google Shape;2650;g9fe33d8633_3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8"/>
        <p:cNvGrpSpPr/>
        <p:nvPr/>
      </p:nvGrpSpPr>
      <p:grpSpPr>
        <a:xfrm>
          <a:off x="0" y="0"/>
          <a:ext cx="0" cy="0"/>
          <a:chOff x="0" y="0"/>
          <a:chExt cx="0" cy="0"/>
        </a:xfrm>
      </p:grpSpPr>
      <p:sp>
        <p:nvSpPr>
          <p:cNvPr id="9149" name="Google Shape;9149;g9fe33d8633_3_68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50" name="Google Shape;9150;g9fe33d8633_3_68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5"/>
        <p:cNvGrpSpPr/>
        <p:nvPr/>
      </p:nvGrpSpPr>
      <p:grpSpPr>
        <a:xfrm>
          <a:off x="0" y="0"/>
          <a:ext cx="0" cy="0"/>
          <a:chOff x="0" y="0"/>
          <a:chExt cx="0" cy="0"/>
        </a:xfrm>
      </p:grpSpPr>
      <p:sp>
        <p:nvSpPr>
          <p:cNvPr id="9576" name="Google Shape;9576;g9fe33d8633_3_7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7" name="Google Shape;9577;g9fe33d8633_3_7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8"/>
        <p:cNvGrpSpPr/>
        <p:nvPr/>
      </p:nvGrpSpPr>
      <p:grpSpPr>
        <a:xfrm>
          <a:off x="0" y="0"/>
          <a:ext cx="0" cy="0"/>
          <a:chOff x="0" y="0"/>
          <a:chExt cx="0" cy="0"/>
        </a:xfrm>
      </p:grpSpPr>
      <p:sp>
        <p:nvSpPr>
          <p:cNvPr id="9739" name="Google Shape;9739;g9fe33d8633_3_7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0" name="Google Shape;9740;g9fe33d8633_3_7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40"/>
        <p:cNvGrpSpPr/>
        <p:nvPr/>
      </p:nvGrpSpPr>
      <p:grpSpPr>
        <a:xfrm>
          <a:off x="0" y="0"/>
          <a:ext cx="0" cy="0"/>
          <a:chOff x="0" y="0"/>
          <a:chExt cx="0" cy="0"/>
        </a:xfrm>
      </p:grpSpPr>
      <p:sp>
        <p:nvSpPr>
          <p:cNvPr id="10141" name="Google Shape;10141;g9fe33d8633_3_7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42" name="Google Shape;10142;g9fe33d8633_3_7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1"/>
        <p:cNvGrpSpPr/>
        <p:nvPr/>
      </p:nvGrpSpPr>
      <p:grpSpPr>
        <a:xfrm>
          <a:off x="0" y="0"/>
          <a:ext cx="0" cy="0"/>
          <a:chOff x="0" y="0"/>
          <a:chExt cx="0" cy="0"/>
        </a:xfrm>
      </p:grpSpPr>
      <p:sp>
        <p:nvSpPr>
          <p:cNvPr id="10512" name="Google Shape;10512;g9fe33d8633_3_8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3" name="Google Shape;10513;g9fe33d8633_3_8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3"/>
        <p:cNvGrpSpPr/>
        <p:nvPr/>
      </p:nvGrpSpPr>
      <p:grpSpPr>
        <a:xfrm>
          <a:off x="0" y="0"/>
          <a:ext cx="0" cy="0"/>
          <a:chOff x="0" y="0"/>
          <a:chExt cx="0" cy="0"/>
        </a:xfrm>
      </p:grpSpPr>
      <p:sp>
        <p:nvSpPr>
          <p:cNvPr id="10814" name="Google Shape;10814;g9fe33d8633_3_8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5" name="Google Shape;10815;g9fe33d8633_3_8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5"/>
        <p:cNvGrpSpPr/>
        <p:nvPr/>
      </p:nvGrpSpPr>
      <p:grpSpPr>
        <a:xfrm>
          <a:off x="0" y="0"/>
          <a:ext cx="0" cy="0"/>
          <a:chOff x="0" y="0"/>
          <a:chExt cx="0" cy="0"/>
        </a:xfrm>
      </p:grpSpPr>
      <p:sp>
        <p:nvSpPr>
          <p:cNvPr id="11106" name="Google Shape;11106;g9fe33d8633_3_88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7" name="Google Shape;11107;g9fe33d8633_3_8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4"/>
        <p:cNvGrpSpPr/>
        <p:nvPr/>
      </p:nvGrpSpPr>
      <p:grpSpPr>
        <a:xfrm>
          <a:off x="0" y="0"/>
          <a:ext cx="0" cy="0"/>
          <a:chOff x="0" y="0"/>
          <a:chExt cx="0" cy="0"/>
        </a:xfrm>
      </p:grpSpPr>
      <p:sp>
        <p:nvSpPr>
          <p:cNvPr id="11465" name="Google Shape;11465;g9fe33d8633_3_9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6" name="Google Shape;11466;g9fe33d8633_3_9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1"/>
        <p:cNvGrpSpPr/>
        <p:nvPr/>
      </p:nvGrpSpPr>
      <p:grpSpPr>
        <a:xfrm>
          <a:off x="0" y="0"/>
          <a:ext cx="0" cy="0"/>
          <a:chOff x="0" y="0"/>
          <a:chExt cx="0" cy="0"/>
        </a:xfrm>
      </p:grpSpPr>
      <p:sp>
        <p:nvSpPr>
          <p:cNvPr id="11892" name="Google Shape;11892;g9fe33d8633_3_96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93" name="Google Shape;11893;g9fe33d8633_3_9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5"/>
        <p:cNvGrpSpPr/>
        <p:nvPr/>
      </p:nvGrpSpPr>
      <p:grpSpPr>
        <a:xfrm>
          <a:off x="0" y="0"/>
          <a:ext cx="0" cy="0"/>
          <a:chOff x="0" y="0"/>
          <a:chExt cx="0" cy="0"/>
        </a:xfrm>
      </p:grpSpPr>
      <p:sp>
        <p:nvSpPr>
          <p:cNvPr id="2246" name="Google Shape;2246;g9fe33d8633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7" name="Google Shape;2247;g9fe33d8633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0"/>
        <p:cNvGrpSpPr/>
        <p:nvPr/>
      </p:nvGrpSpPr>
      <p:grpSpPr>
        <a:xfrm>
          <a:off x="0" y="0"/>
          <a:ext cx="0" cy="0"/>
          <a:chOff x="0" y="0"/>
          <a:chExt cx="0" cy="0"/>
        </a:xfrm>
      </p:grpSpPr>
      <p:sp>
        <p:nvSpPr>
          <p:cNvPr id="12231" name="Google Shape;12231;g9fe33d8633_3_99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2" name="Google Shape;12232;g9fe33d8633_3_99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8"/>
        <p:cNvGrpSpPr/>
        <p:nvPr/>
      </p:nvGrpSpPr>
      <p:grpSpPr>
        <a:xfrm>
          <a:off x="0" y="0"/>
          <a:ext cx="0" cy="0"/>
          <a:chOff x="0" y="0"/>
          <a:chExt cx="0" cy="0"/>
        </a:xfrm>
      </p:grpSpPr>
      <p:sp>
        <p:nvSpPr>
          <p:cNvPr id="12419" name="Google Shape;12419;g9fe33d8633_3_10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0" name="Google Shape;12420;g9fe33d8633_3_10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1"/>
        <p:cNvGrpSpPr/>
        <p:nvPr/>
      </p:nvGrpSpPr>
      <p:grpSpPr>
        <a:xfrm>
          <a:off x="0" y="0"/>
          <a:ext cx="0" cy="0"/>
          <a:chOff x="0" y="0"/>
          <a:chExt cx="0" cy="0"/>
        </a:xfrm>
      </p:grpSpPr>
      <p:sp>
        <p:nvSpPr>
          <p:cNvPr id="12662" name="Google Shape;12662;g9fe33d8633_3_10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3" name="Google Shape;12663;g9fe33d8633_3_10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9fe33d863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9fe33d863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9fe33d8633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9fe33d8633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9fe33d8633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9fe33d863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9fe33d863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9fe33d863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95700" y="3158400"/>
            <a:ext cx="9239700" cy="2002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3702150" y="3083967"/>
            <a:ext cx="17397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829500" y="773250"/>
            <a:ext cx="7485000" cy="1629600"/>
          </a:xfrm>
          <a:prstGeom prst="rect">
            <a:avLst/>
          </a:prstGeom>
        </p:spPr>
        <p:txBody>
          <a:bodyPr spcFirstLastPara="1" wrap="square" lIns="91425" tIns="91425" rIns="91425" bIns="91425" anchor="ctr" anchorCtr="0">
            <a:noAutofit/>
          </a:bodyPr>
          <a:lstStyle>
            <a:lvl1pPr lvl="0" algn="ctr">
              <a:spcBef>
                <a:spcPts val="0"/>
              </a:spcBef>
              <a:spcAft>
                <a:spcPts val="0"/>
              </a:spcAft>
              <a:buSzPts val="5000"/>
              <a:buNone/>
              <a:defRPr sz="5000" b="1"/>
            </a:lvl1pPr>
            <a:lvl2pPr lvl="1" algn="ctr">
              <a:spcBef>
                <a:spcPts val="0"/>
              </a:spcBef>
              <a:spcAft>
                <a:spcPts val="0"/>
              </a:spcAft>
              <a:buSzPts val="5000"/>
              <a:buNone/>
              <a:defRPr sz="5000" b="1"/>
            </a:lvl2pPr>
            <a:lvl3pPr lvl="2" algn="ctr">
              <a:spcBef>
                <a:spcPts val="0"/>
              </a:spcBef>
              <a:spcAft>
                <a:spcPts val="0"/>
              </a:spcAft>
              <a:buSzPts val="5000"/>
              <a:buNone/>
              <a:defRPr sz="5000" b="1"/>
            </a:lvl3pPr>
            <a:lvl4pPr lvl="3" algn="ctr">
              <a:spcBef>
                <a:spcPts val="0"/>
              </a:spcBef>
              <a:spcAft>
                <a:spcPts val="0"/>
              </a:spcAft>
              <a:buSzPts val="5000"/>
              <a:buNone/>
              <a:defRPr sz="5000" b="1"/>
            </a:lvl4pPr>
            <a:lvl5pPr lvl="4" algn="ctr">
              <a:spcBef>
                <a:spcPts val="0"/>
              </a:spcBef>
              <a:spcAft>
                <a:spcPts val="0"/>
              </a:spcAft>
              <a:buSzPts val="5000"/>
              <a:buNone/>
              <a:defRPr sz="5000" b="1"/>
            </a:lvl5pPr>
            <a:lvl6pPr lvl="5" algn="ctr">
              <a:spcBef>
                <a:spcPts val="0"/>
              </a:spcBef>
              <a:spcAft>
                <a:spcPts val="0"/>
              </a:spcAft>
              <a:buSzPts val="5000"/>
              <a:buNone/>
              <a:defRPr sz="5000" b="1"/>
            </a:lvl6pPr>
            <a:lvl7pPr lvl="6" algn="ctr">
              <a:spcBef>
                <a:spcPts val="0"/>
              </a:spcBef>
              <a:spcAft>
                <a:spcPts val="0"/>
              </a:spcAft>
              <a:buSzPts val="5000"/>
              <a:buNone/>
              <a:defRPr sz="5000" b="1"/>
            </a:lvl7pPr>
            <a:lvl8pPr lvl="7" algn="ctr">
              <a:spcBef>
                <a:spcPts val="0"/>
              </a:spcBef>
              <a:spcAft>
                <a:spcPts val="0"/>
              </a:spcAft>
              <a:buSzPts val="5000"/>
              <a:buNone/>
              <a:defRPr sz="5000" b="1"/>
            </a:lvl8pPr>
            <a:lvl9pPr lvl="8" algn="ctr">
              <a:spcBef>
                <a:spcPts val="0"/>
              </a:spcBef>
              <a:spcAft>
                <a:spcPts val="0"/>
              </a:spcAft>
              <a:buSzPts val="5000"/>
              <a:buNone/>
              <a:defRPr sz="5000" b="1"/>
            </a:lvl9pPr>
          </a:lstStyle>
          <a:p>
            <a:endParaRPr/>
          </a:p>
        </p:txBody>
      </p:sp>
      <p:sp>
        <p:nvSpPr>
          <p:cNvPr id="12" name="Google Shape;12;p2"/>
          <p:cNvSpPr txBox="1">
            <a:spLocks noGrp="1"/>
          </p:cNvSpPr>
          <p:nvPr>
            <p:ph type="subTitle" idx="1"/>
          </p:nvPr>
        </p:nvSpPr>
        <p:spPr>
          <a:xfrm>
            <a:off x="3112625" y="3562850"/>
            <a:ext cx="2919000" cy="11940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chemeClr val="dk1"/>
              </a:buClr>
              <a:buSzPts val="5200"/>
              <a:buNone/>
              <a:defRPr sz="40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4"/>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5"/>
        <p:cNvGrpSpPr/>
        <p:nvPr/>
      </p:nvGrpSpPr>
      <p:grpSpPr>
        <a:xfrm>
          <a:off x="0" y="0"/>
          <a:ext cx="0" cy="0"/>
          <a:chOff x="0" y="0"/>
          <a:chExt cx="0" cy="0"/>
        </a:xfrm>
      </p:grpSpPr>
      <p:sp>
        <p:nvSpPr>
          <p:cNvPr id="56" name="Google Shape;56;p13"/>
          <p:cNvSpPr/>
          <p:nvPr/>
        </p:nvSpPr>
        <p:spPr>
          <a:xfrm>
            <a:off x="5917050" y="542575"/>
            <a:ext cx="6846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3"/>
          <p:cNvSpPr/>
          <p:nvPr/>
        </p:nvSpPr>
        <p:spPr>
          <a:xfrm>
            <a:off x="5917050" y="2850325"/>
            <a:ext cx="6846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3"/>
          <p:cNvSpPr/>
          <p:nvPr/>
        </p:nvSpPr>
        <p:spPr>
          <a:xfrm>
            <a:off x="3618950" y="542575"/>
            <a:ext cx="6846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p:nvPr/>
        </p:nvSpPr>
        <p:spPr>
          <a:xfrm>
            <a:off x="3622650" y="2850325"/>
            <a:ext cx="6846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3"/>
          <p:cNvSpPr txBox="1">
            <a:spLocks noGrp="1"/>
          </p:cNvSpPr>
          <p:nvPr>
            <p:ph type="title" hasCustomPrompt="1"/>
          </p:nvPr>
        </p:nvSpPr>
        <p:spPr>
          <a:xfrm>
            <a:off x="3517750" y="945025"/>
            <a:ext cx="2102700" cy="406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None/>
              <a:defRPr b="1">
                <a:solidFill>
                  <a:schemeClr val="dk2"/>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a:r>
              <a:t>xx%</a:t>
            </a:r>
          </a:p>
        </p:txBody>
      </p:sp>
      <p:sp>
        <p:nvSpPr>
          <p:cNvPr id="62" name="Google Shape;62;p13"/>
          <p:cNvSpPr txBox="1">
            <a:spLocks noGrp="1"/>
          </p:cNvSpPr>
          <p:nvPr>
            <p:ph type="subTitle" idx="1"/>
          </p:nvPr>
        </p:nvSpPr>
        <p:spPr>
          <a:xfrm>
            <a:off x="3517750" y="1336675"/>
            <a:ext cx="21018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63" name="Google Shape;63;p13"/>
          <p:cNvSpPr txBox="1">
            <a:spLocks noGrp="1"/>
          </p:cNvSpPr>
          <p:nvPr>
            <p:ph type="subTitle" idx="2"/>
          </p:nvPr>
        </p:nvSpPr>
        <p:spPr>
          <a:xfrm>
            <a:off x="3517750" y="1783200"/>
            <a:ext cx="2103300" cy="7200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64" name="Google Shape;64;p13"/>
          <p:cNvSpPr txBox="1">
            <a:spLocks noGrp="1"/>
          </p:cNvSpPr>
          <p:nvPr>
            <p:ph type="title" idx="3"/>
          </p:nvPr>
        </p:nvSpPr>
        <p:spPr>
          <a:xfrm>
            <a:off x="629875" y="1712250"/>
            <a:ext cx="21855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65" name="Google Shape;65;p13"/>
          <p:cNvSpPr txBox="1">
            <a:spLocks noGrp="1"/>
          </p:cNvSpPr>
          <p:nvPr>
            <p:ph type="title" idx="4" hasCustomPrompt="1"/>
          </p:nvPr>
        </p:nvSpPr>
        <p:spPr>
          <a:xfrm>
            <a:off x="5815600" y="945025"/>
            <a:ext cx="2100600" cy="406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None/>
              <a:defRPr b="1">
                <a:solidFill>
                  <a:schemeClr val="dk2"/>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a:r>
              <a:t>xx%</a:t>
            </a:r>
          </a:p>
        </p:txBody>
      </p:sp>
      <p:sp>
        <p:nvSpPr>
          <p:cNvPr id="66" name="Google Shape;66;p13"/>
          <p:cNvSpPr txBox="1">
            <a:spLocks noGrp="1"/>
          </p:cNvSpPr>
          <p:nvPr>
            <p:ph type="subTitle" idx="5"/>
          </p:nvPr>
        </p:nvSpPr>
        <p:spPr>
          <a:xfrm>
            <a:off x="5815600" y="1336675"/>
            <a:ext cx="2099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67" name="Google Shape;67;p13"/>
          <p:cNvSpPr txBox="1">
            <a:spLocks noGrp="1"/>
          </p:cNvSpPr>
          <p:nvPr>
            <p:ph type="subTitle" idx="6"/>
          </p:nvPr>
        </p:nvSpPr>
        <p:spPr>
          <a:xfrm>
            <a:off x="5815600" y="1783200"/>
            <a:ext cx="2103300" cy="7200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68" name="Google Shape;68;p13"/>
          <p:cNvSpPr txBox="1">
            <a:spLocks noGrp="1"/>
          </p:cNvSpPr>
          <p:nvPr>
            <p:ph type="title" idx="7" hasCustomPrompt="1"/>
          </p:nvPr>
        </p:nvSpPr>
        <p:spPr>
          <a:xfrm>
            <a:off x="3517750" y="3249125"/>
            <a:ext cx="2102100" cy="406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None/>
              <a:defRPr b="1">
                <a:solidFill>
                  <a:schemeClr val="dk2"/>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a:r>
              <a:t>xx%</a:t>
            </a:r>
          </a:p>
        </p:txBody>
      </p:sp>
      <p:sp>
        <p:nvSpPr>
          <p:cNvPr id="69" name="Google Shape;69;p13"/>
          <p:cNvSpPr txBox="1">
            <a:spLocks noGrp="1"/>
          </p:cNvSpPr>
          <p:nvPr>
            <p:ph type="subTitle" idx="8"/>
          </p:nvPr>
        </p:nvSpPr>
        <p:spPr>
          <a:xfrm>
            <a:off x="3517750" y="3636275"/>
            <a:ext cx="21012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70" name="Google Shape;70;p13"/>
          <p:cNvSpPr txBox="1">
            <a:spLocks noGrp="1"/>
          </p:cNvSpPr>
          <p:nvPr>
            <p:ph type="subTitle" idx="9"/>
          </p:nvPr>
        </p:nvSpPr>
        <p:spPr>
          <a:xfrm>
            <a:off x="3517750" y="4076750"/>
            <a:ext cx="2103300" cy="7200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71" name="Google Shape;71;p13"/>
          <p:cNvSpPr txBox="1">
            <a:spLocks noGrp="1"/>
          </p:cNvSpPr>
          <p:nvPr>
            <p:ph type="title" idx="13" hasCustomPrompt="1"/>
          </p:nvPr>
        </p:nvSpPr>
        <p:spPr>
          <a:xfrm>
            <a:off x="5815600" y="3249125"/>
            <a:ext cx="2100600" cy="4062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None/>
              <a:defRPr b="1">
                <a:solidFill>
                  <a:schemeClr val="dk2"/>
                </a:solidFill>
              </a:defRPr>
            </a:lvl1pPr>
            <a:lvl2pPr lvl="1" rtl="0">
              <a:lnSpc>
                <a:spcPct val="115000"/>
              </a:lnSpc>
              <a:spcBef>
                <a:spcPts val="0"/>
              </a:spcBef>
              <a:spcAft>
                <a:spcPts val="0"/>
              </a:spcAft>
              <a:buSzPts val="2000"/>
              <a:buNone/>
              <a:defRPr sz="2000"/>
            </a:lvl2pPr>
            <a:lvl3pPr lvl="2" rtl="0">
              <a:lnSpc>
                <a:spcPct val="115000"/>
              </a:lnSpc>
              <a:spcBef>
                <a:spcPts val="0"/>
              </a:spcBef>
              <a:spcAft>
                <a:spcPts val="0"/>
              </a:spcAft>
              <a:buSzPts val="2000"/>
              <a:buNone/>
              <a:defRPr sz="2000"/>
            </a:lvl3pPr>
            <a:lvl4pPr lvl="3" rtl="0">
              <a:lnSpc>
                <a:spcPct val="115000"/>
              </a:lnSpc>
              <a:spcBef>
                <a:spcPts val="0"/>
              </a:spcBef>
              <a:spcAft>
                <a:spcPts val="0"/>
              </a:spcAft>
              <a:buSzPts val="2000"/>
              <a:buNone/>
              <a:defRPr sz="2000"/>
            </a:lvl4pPr>
            <a:lvl5pPr lvl="4" rtl="0">
              <a:lnSpc>
                <a:spcPct val="115000"/>
              </a:lnSpc>
              <a:spcBef>
                <a:spcPts val="0"/>
              </a:spcBef>
              <a:spcAft>
                <a:spcPts val="0"/>
              </a:spcAft>
              <a:buSzPts val="2000"/>
              <a:buNone/>
              <a:defRPr sz="2000"/>
            </a:lvl5pPr>
            <a:lvl6pPr lvl="5" rtl="0">
              <a:lnSpc>
                <a:spcPct val="115000"/>
              </a:lnSpc>
              <a:spcBef>
                <a:spcPts val="0"/>
              </a:spcBef>
              <a:spcAft>
                <a:spcPts val="0"/>
              </a:spcAft>
              <a:buSzPts val="2000"/>
              <a:buNone/>
              <a:defRPr sz="2000"/>
            </a:lvl6pPr>
            <a:lvl7pPr lvl="6" rtl="0">
              <a:lnSpc>
                <a:spcPct val="115000"/>
              </a:lnSpc>
              <a:spcBef>
                <a:spcPts val="0"/>
              </a:spcBef>
              <a:spcAft>
                <a:spcPts val="0"/>
              </a:spcAft>
              <a:buSzPts val="2000"/>
              <a:buNone/>
              <a:defRPr sz="2000"/>
            </a:lvl7pPr>
            <a:lvl8pPr lvl="7" rtl="0">
              <a:lnSpc>
                <a:spcPct val="115000"/>
              </a:lnSpc>
              <a:spcBef>
                <a:spcPts val="0"/>
              </a:spcBef>
              <a:spcAft>
                <a:spcPts val="0"/>
              </a:spcAft>
              <a:buSzPts val="2000"/>
              <a:buNone/>
              <a:defRPr sz="2000"/>
            </a:lvl8pPr>
            <a:lvl9pPr lvl="8" rtl="0">
              <a:lnSpc>
                <a:spcPct val="115000"/>
              </a:lnSpc>
              <a:spcBef>
                <a:spcPts val="0"/>
              </a:spcBef>
              <a:spcAft>
                <a:spcPts val="0"/>
              </a:spcAft>
              <a:buSzPts val="2000"/>
              <a:buNone/>
              <a:defRPr sz="2000"/>
            </a:lvl9pPr>
          </a:lstStyle>
          <a:p>
            <a:r>
              <a:t>xx%</a:t>
            </a:r>
          </a:p>
        </p:txBody>
      </p:sp>
      <p:sp>
        <p:nvSpPr>
          <p:cNvPr id="72" name="Google Shape;72;p13"/>
          <p:cNvSpPr txBox="1">
            <a:spLocks noGrp="1"/>
          </p:cNvSpPr>
          <p:nvPr>
            <p:ph type="subTitle" idx="14"/>
          </p:nvPr>
        </p:nvSpPr>
        <p:spPr>
          <a:xfrm>
            <a:off x="5815600" y="3636275"/>
            <a:ext cx="2099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73" name="Google Shape;73;p13"/>
          <p:cNvSpPr txBox="1">
            <a:spLocks noGrp="1"/>
          </p:cNvSpPr>
          <p:nvPr>
            <p:ph type="subTitle" idx="15"/>
          </p:nvPr>
        </p:nvSpPr>
        <p:spPr>
          <a:xfrm>
            <a:off x="5815600" y="4076750"/>
            <a:ext cx="2103300" cy="7200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74"/>
        <p:cNvGrpSpPr/>
        <p:nvPr/>
      </p:nvGrpSpPr>
      <p:grpSpPr>
        <a:xfrm>
          <a:off x="0" y="0"/>
          <a:ext cx="0" cy="0"/>
          <a:chOff x="0" y="0"/>
          <a:chExt cx="0" cy="0"/>
        </a:xfrm>
      </p:grpSpPr>
      <p:sp>
        <p:nvSpPr>
          <p:cNvPr id="75" name="Google Shape;75;p14"/>
          <p:cNvSpPr/>
          <p:nvPr/>
        </p:nvSpPr>
        <p:spPr>
          <a:xfrm>
            <a:off x="6248400" y="-79800"/>
            <a:ext cx="28956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txBox="1">
            <a:spLocks noGrp="1"/>
          </p:cNvSpPr>
          <p:nvPr>
            <p:ph type="subTitle" idx="1"/>
          </p:nvPr>
        </p:nvSpPr>
        <p:spPr>
          <a:xfrm flipH="1">
            <a:off x="1595075" y="50"/>
            <a:ext cx="3242100" cy="5143500"/>
          </a:xfrm>
          <a:prstGeom prst="rect">
            <a:avLst/>
          </a:prstGeom>
        </p:spPr>
        <p:txBody>
          <a:bodyPr spcFirstLastPara="1" wrap="square" lIns="91425" tIns="91425" rIns="91425" bIns="91425" anchor="ctr" anchorCtr="0">
            <a:noAutofit/>
          </a:bodyPr>
          <a:lstStyle>
            <a:lvl1pPr marL="0" marR="0" lvl="0" indent="-127000" algn="r" rtl="0">
              <a:lnSpc>
                <a:spcPct val="115000"/>
              </a:lnSpc>
              <a:spcBef>
                <a:spcPts val="0"/>
              </a:spcBef>
              <a:spcAft>
                <a:spcPts val="0"/>
              </a:spcAft>
              <a:buClr>
                <a:schemeClr val="dk1"/>
              </a:buClr>
              <a:buSzPts val="2000"/>
              <a:buNone/>
              <a:defRPr sz="2000"/>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77" name="Google Shape;77;p14"/>
          <p:cNvSpPr txBox="1">
            <a:spLocks noGrp="1"/>
          </p:cNvSpPr>
          <p:nvPr>
            <p:ph type="title"/>
          </p:nvPr>
        </p:nvSpPr>
        <p:spPr>
          <a:xfrm flipH="1">
            <a:off x="6328500" y="1712250"/>
            <a:ext cx="2185500" cy="1719000"/>
          </a:xfrm>
          <a:prstGeom prst="rect">
            <a:avLst/>
          </a:prstGeom>
        </p:spPr>
        <p:txBody>
          <a:bodyPr spcFirstLastPara="1" wrap="square" lIns="91425" tIns="91425" rIns="91425" bIns="91425" anchor="ctr" anchorCtr="0">
            <a:noAutofit/>
          </a:bodyPr>
          <a:lstStyle>
            <a:lvl1pPr lvl="0" algn="r"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78" name="Google Shape;78;p14"/>
          <p:cNvSpPr/>
          <p:nvPr/>
        </p:nvSpPr>
        <p:spPr>
          <a:xfrm rot="-5402642">
            <a:off x="5275357" y="2349975"/>
            <a:ext cx="3903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79"/>
        <p:cNvGrpSpPr/>
        <p:nvPr/>
      </p:nvGrpSpPr>
      <p:grpSpPr>
        <a:xfrm>
          <a:off x="0" y="0"/>
          <a:ext cx="0" cy="0"/>
          <a:chOff x="0" y="0"/>
          <a:chExt cx="0" cy="0"/>
        </a:xfrm>
      </p:grpSpPr>
      <p:sp>
        <p:nvSpPr>
          <p:cNvPr id="80" name="Google Shape;80;p15"/>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txBox="1">
            <a:spLocks noGrp="1"/>
          </p:cNvSpPr>
          <p:nvPr>
            <p:ph type="title"/>
          </p:nvPr>
        </p:nvSpPr>
        <p:spPr>
          <a:xfrm>
            <a:off x="629875" y="1712250"/>
            <a:ext cx="22644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82" name="Google Shape;82;p15"/>
          <p:cNvSpPr txBox="1">
            <a:spLocks noGrp="1"/>
          </p:cNvSpPr>
          <p:nvPr>
            <p:ph type="subTitle" idx="1"/>
          </p:nvPr>
        </p:nvSpPr>
        <p:spPr>
          <a:xfrm>
            <a:off x="4374125" y="398900"/>
            <a:ext cx="3551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83" name="Google Shape;83;p15"/>
          <p:cNvSpPr txBox="1">
            <a:spLocks noGrp="1"/>
          </p:cNvSpPr>
          <p:nvPr>
            <p:ph type="subTitle" idx="2"/>
          </p:nvPr>
        </p:nvSpPr>
        <p:spPr>
          <a:xfrm>
            <a:off x="4374125" y="843156"/>
            <a:ext cx="35562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84" name="Google Shape;84;p15"/>
          <p:cNvSpPr txBox="1">
            <a:spLocks noGrp="1"/>
          </p:cNvSpPr>
          <p:nvPr>
            <p:ph type="subTitle" idx="3"/>
          </p:nvPr>
        </p:nvSpPr>
        <p:spPr>
          <a:xfrm>
            <a:off x="4374125" y="3651120"/>
            <a:ext cx="3551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85" name="Google Shape;85;p15"/>
          <p:cNvSpPr txBox="1">
            <a:spLocks noGrp="1"/>
          </p:cNvSpPr>
          <p:nvPr>
            <p:ph type="subTitle" idx="4"/>
          </p:nvPr>
        </p:nvSpPr>
        <p:spPr>
          <a:xfrm>
            <a:off x="4374125" y="4099201"/>
            <a:ext cx="35562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86" name="Google Shape;86;p15"/>
          <p:cNvSpPr txBox="1">
            <a:spLocks noGrp="1"/>
          </p:cNvSpPr>
          <p:nvPr>
            <p:ph type="subTitle" idx="5"/>
          </p:nvPr>
        </p:nvSpPr>
        <p:spPr>
          <a:xfrm>
            <a:off x="4374125" y="2024610"/>
            <a:ext cx="3551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87" name="Google Shape;87;p15"/>
          <p:cNvSpPr txBox="1">
            <a:spLocks noGrp="1"/>
          </p:cNvSpPr>
          <p:nvPr>
            <p:ph type="subTitle" idx="6"/>
          </p:nvPr>
        </p:nvSpPr>
        <p:spPr>
          <a:xfrm>
            <a:off x="4374125" y="2468916"/>
            <a:ext cx="35562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ullet point 2">
  <p:cSld name="CUSTOM_6">
    <p:spTree>
      <p:nvGrpSpPr>
        <p:cNvPr id="1" name="Shape 88"/>
        <p:cNvGrpSpPr/>
        <p:nvPr/>
      </p:nvGrpSpPr>
      <p:grpSpPr>
        <a:xfrm>
          <a:off x="0" y="0"/>
          <a:ext cx="0" cy="0"/>
          <a:chOff x="0" y="0"/>
          <a:chExt cx="0" cy="0"/>
        </a:xfrm>
      </p:grpSpPr>
      <p:sp>
        <p:nvSpPr>
          <p:cNvPr id="89" name="Google Shape;89;p16"/>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6"/>
          <p:cNvSpPr txBox="1">
            <a:spLocks noGrp="1"/>
          </p:cNvSpPr>
          <p:nvPr>
            <p:ph type="body" idx="1"/>
          </p:nvPr>
        </p:nvSpPr>
        <p:spPr>
          <a:xfrm>
            <a:off x="3520925" y="336975"/>
            <a:ext cx="4896900" cy="44697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00000"/>
              </a:lnSpc>
              <a:spcBef>
                <a:spcPts val="1600"/>
              </a:spcBef>
              <a:spcAft>
                <a:spcPts val="0"/>
              </a:spcAft>
              <a:buSzPts val="1400"/>
              <a:buChar char="○"/>
              <a:defRPr sz="1200"/>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1" name="Google Shape;91;p16"/>
          <p:cNvSpPr txBox="1">
            <a:spLocks noGrp="1"/>
          </p:cNvSpPr>
          <p:nvPr>
            <p:ph type="title"/>
          </p:nvPr>
        </p:nvSpPr>
        <p:spPr>
          <a:xfrm>
            <a:off x="633875" y="1712250"/>
            <a:ext cx="19983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
    <p:spTree>
      <p:nvGrpSpPr>
        <p:cNvPr id="1" name="Shape 92"/>
        <p:cNvGrpSpPr/>
        <p:nvPr/>
      </p:nvGrpSpPr>
      <p:grpSpPr>
        <a:xfrm>
          <a:off x="0" y="0"/>
          <a:ext cx="0" cy="0"/>
          <a:chOff x="0" y="0"/>
          <a:chExt cx="0" cy="0"/>
        </a:xfrm>
      </p:grpSpPr>
      <p:sp>
        <p:nvSpPr>
          <p:cNvPr id="93" name="Google Shape;93;p17"/>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7"/>
          <p:cNvSpPr txBox="1">
            <a:spLocks noGrp="1"/>
          </p:cNvSpPr>
          <p:nvPr>
            <p:ph type="title"/>
          </p:nvPr>
        </p:nvSpPr>
        <p:spPr>
          <a:xfrm>
            <a:off x="629875" y="1712250"/>
            <a:ext cx="19749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95" name="Google Shape;95;p17"/>
          <p:cNvSpPr txBox="1">
            <a:spLocks noGrp="1"/>
          </p:cNvSpPr>
          <p:nvPr>
            <p:ph type="subTitle" idx="1"/>
          </p:nvPr>
        </p:nvSpPr>
        <p:spPr>
          <a:xfrm>
            <a:off x="3512200" y="767200"/>
            <a:ext cx="2363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96" name="Google Shape;96;p17"/>
          <p:cNvSpPr txBox="1">
            <a:spLocks noGrp="1"/>
          </p:cNvSpPr>
          <p:nvPr>
            <p:ph type="subTitle" idx="2"/>
          </p:nvPr>
        </p:nvSpPr>
        <p:spPr>
          <a:xfrm>
            <a:off x="3512200" y="1211450"/>
            <a:ext cx="23637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97" name="Google Shape;97;p17"/>
          <p:cNvSpPr txBox="1">
            <a:spLocks noGrp="1"/>
          </p:cNvSpPr>
          <p:nvPr>
            <p:ph type="subTitle" idx="3"/>
          </p:nvPr>
        </p:nvSpPr>
        <p:spPr>
          <a:xfrm>
            <a:off x="3512200" y="3457519"/>
            <a:ext cx="2363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98" name="Google Shape;98;p17"/>
          <p:cNvSpPr txBox="1">
            <a:spLocks noGrp="1"/>
          </p:cNvSpPr>
          <p:nvPr>
            <p:ph type="subTitle" idx="4"/>
          </p:nvPr>
        </p:nvSpPr>
        <p:spPr>
          <a:xfrm>
            <a:off x="3512200" y="3904850"/>
            <a:ext cx="23637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99" name="Google Shape;99;p17"/>
          <p:cNvSpPr txBox="1">
            <a:spLocks noGrp="1"/>
          </p:cNvSpPr>
          <p:nvPr>
            <p:ph type="subTitle" idx="5"/>
          </p:nvPr>
        </p:nvSpPr>
        <p:spPr>
          <a:xfrm>
            <a:off x="3512200" y="2117472"/>
            <a:ext cx="2363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00" name="Google Shape;100;p17"/>
          <p:cNvSpPr txBox="1">
            <a:spLocks noGrp="1"/>
          </p:cNvSpPr>
          <p:nvPr>
            <p:ph type="subTitle" idx="6"/>
          </p:nvPr>
        </p:nvSpPr>
        <p:spPr>
          <a:xfrm>
            <a:off x="3512200" y="2564900"/>
            <a:ext cx="23637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01" name="Google Shape;101;p17"/>
          <p:cNvSpPr txBox="1">
            <a:spLocks noGrp="1"/>
          </p:cNvSpPr>
          <p:nvPr>
            <p:ph type="subTitle" idx="7"/>
          </p:nvPr>
        </p:nvSpPr>
        <p:spPr>
          <a:xfrm>
            <a:off x="6231589" y="767200"/>
            <a:ext cx="23622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02" name="Google Shape;102;p17"/>
          <p:cNvSpPr txBox="1">
            <a:spLocks noGrp="1"/>
          </p:cNvSpPr>
          <p:nvPr>
            <p:ph type="subTitle" idx="8"/>
          </p:nvPr>
        </p:nvSpPr>
        <p:spPr>
          <a:xfrm>
            <a:off x="6230275" y="1211450"/>
            <a:ext cx="23610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03" name="Google Shape;103;p17"/>
          <p:cNvSpPr txBox="1">
            <a:spLocks noGrp="1"/>
          </p:cNvSpPr>
          <p:nvPr>
            <p:ph type="subTitle" idx="9"/>
          </p:nvPr>
        </p:nvSpPr>
        <p:spPr>
          <a:xfrm>
            <a:off x="6230276" y="3457519"/>
            <a:ext cx="23622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04" name="Google Shape;104;p17"/>
          <p:cNvSpPr txBox="1">
            <a:spLocks noGrp="1"/>
          </p:cNvSpPr>
          <p:nvPr>
            <p:ph type="subTitle" idx="13"/>
          </p:nvPr>
        </p:nvSpPr>
        <p:spPr>
          <a:xfrm>
            <a:off x="6230275" y="3904850"/>
            <a:ext cx="23610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05" name="Google Shape;105;p17"/>
          <p:cNvSpPr txBox="1">
            <a:spLocks noGrp="1"/>
          </p:cNvSpPr>
          <p:nvPr>
            <p:ph type="subTitle" idx="14"/>
          </p:nvPr>
        </p:nvSpPr>
        <p:spPr>
          <a:xfrm>
            <a:off x="6231584" y="2117472"/>
            <a:ext cx="23622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06" name="Google Shape;106;p17"/>
          <p:cNvSpPr txBox="1">
            <a:spLocks noGrp="1"/>
          </p:cNvSpPr>
          <p:nvPr>
            <p:ph type="subTitle" idx="15"/>
          </p:nvPr>
        </p:nvSpPr>
        <p:spPr>
          <a:xfrm>
            <a:off x="6231580" y="2564900"/>
            <a:ext cx="23610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
  <p:cSld name="TITLE_AND_TWO_COLUMNS_1_1_1">
    <p:spTree>
      <p:nvGrpSpPr>
        <p:cNvPr id="1" name="Shape 107"/>
        <p:cNvGrpSpPr/>
        <p:nvPr/>
      </p:nvGrpSpPr>
      <p:grpSpPr>
        <a:xfrm>
          <a:off x="0" y="0"/>
          <a:ext cx="0" cy="0"/>
          <a:chOff x="0" y="0"/>
          <a:chExt cx="0" cy="0"/>
        </a:xfrm>
      </p:grpSpPr>
      <p:sp>
        <p:nvSpPr>
          <p:cNvPr id="108" name="Google Shape;108;p18"/>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8"/>
          <p:cNvSpPr txBox="1">
            <a:spLocks noGrp="1"/>
          </p:cNvSpPr>
          <p:nvPr>
            <p:ph type="title"/>
          </p:nvPr>
        </p:nvSpPr>
        <p:spPr>
          <a:xfrm>
            <a:off x="629875" y="1712250"/>
            <a:ext cx="19386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10" name="Google Shape;110;p18"/>
          <p:cNvSpPr txBox="1">
            <a:spLocks noGrp="1"/>
          </p:cNvSpPr>
          <p:nvPr>
            <p:ph type="subTitle" idx="1"/>
          </p:nvPr>
        </p:nvSpPr>
        <p:spPr>
          <a:xfrm>
            <a:off x="3529375" y="1213025"/>
            <a:ext cx="23595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11" name="Google Shape;111;p18"/>
          <p:cNvSpPr txBox="1">
            <a:spLocks noGrp="1"/>
          </p:cNvSpPr>
          <p:nvPr>
            <p:ph type="subTitle" idx="2"/>
          </p:nvPr>
        </p:nvSpPr>
        <p:spPr>
          <a:xfrm>
            <a:off x="3529375" y="1657275"/>
            <a:ext cx="2362500" cy="8154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12" name="Google Shape;112;p18"/>
          <p:cNvSpPr txBox="1">
            <a:spLocks noGrp="1"/>
          </p:cNvSpPr>
          <p:nvPr>
            <p:ph type="subTitle" idx="3"/>
          </p:nvPr>
        </p:nvSpPr>
        <p:spPr>
          <a:xfrm>
            <a:off x="3529375" y="3648975"/>
            <a:ext cx="23595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13" name="Google Shape;113;p18"/>
          <p:cNvSpPr txBox="1">
            <a:spLocks noGrp="1"/>
          </p:cNvSpPr>
          <p:nvPr>
            <p:ph type="subTitle" idx="4"/>
          </p:nvPr>
        </p:nvSpPr>
        <p:spPr>
          <a:xfrm>
            <a:off x="3529375" y="4093275"/>
            <a:ext cx="2362500" cy="8154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14" name="Google Shape;114;p18"/>
          <p:cNvSpPr txBox="1">
            <a:spLocks noGrp="1"/>
          </p:cNvSpPr>
          <p:nvPr>
            <p:ph type="subTitle" idx="5"/>
          </p:nvPr>
        </p:nvSpPr>
        <p:spPr>
          <a:xfrm>
            <a:off x="6279511" y="1213025"/>
            <a:ext cx="23595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15" name="Google Shape;115;p18"/>
          <p:cNvSpPr txBox="1">
            <a:spLocks noGrp="1"/>
          </p:cNvSpPr>
          <p:nvPr>
            <p:ph type="subTitle" idx="6"/>
          </p:nvPr>
        </p:nvSpPr>
        <p:spPr>
          <a:xfrm>
            <a:off x="6278200" y="1657275"/>
            <a:ext cx="2362500" cy="8154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16" name="Google Shape;116;p18"/>
          <p:cNvSpPr txBox="1">
            <a:spLocks noGrp="1"/>
          </p:cNvSpPr>
          <p:nvPr>
            <p:ph type="subTitle" idx="7"/>
          </p:nvPr>
        </p:nvSpPr>
        <p:spPr>
          <a:xfrm>
            <a:off x="6279500" y="3648975"/>
            <a:ext cx="23595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17" name="Google Shape;117;p18"/>
          <p:cNvSpPr txBox="1">
            <a:spLocks noGrp="1"/>
          </p:cNvSpPr>
          <p:nvPr>
            <p:ph type="subTitle" idx="8"/>
          </p:nvPr>
        </p:nvSpPr>
        <p:spPr>
          <a:xfrm>
            <a:off x="6278200" y="4093275"/>
            <a:ext cx="2362500" cy="8154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1_2">
    <p:spTree>
      <p:nvGrpSpPr>
        <p:cNvPr id="1" name="Shape 118"/>
        <p:cNvGrpSpPr/>
        <p:nvPr/>
      </p:nvGrpSpPr>
      <p:grpSpPr>
        <a:xfrm>
          <a:off x="0" y="0"/>
          <a:ext cx="0" cy="0"/>
          <a:chOff x="0" y="0"/>
          <a:chExt cx="0" cy="0"/>
        </a:xfrm>
      </p:grpSpPr>
      <p:sp>
        <p:nvSpPr>
          <p:cNvPr id="119" name="Google Shape;119;p19"/>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9"/>
          <p:cNvSpPr txBox="1">
            <a:spLocks noGrp="1"/>
          </p:cNvSpPr>
          <p:nvPr>
            <p:ph type="title"/>
          </p:nvPr>
        </p:nvSpPr>
        <p:spPr>
          <a:xfrm>
            <a:off x="629875" y="1712275"/>
            <a:ext cx="17199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121" name="Google Shape;121;p19"/>
          <p:cNvSpPr txBox="1">
            <a:spLocks noGrp="1"/>
          </p:cNvSpPr>
          <p:nvPr>
            <p:ph type="subTitle" idx="1"/>
          </p:nvPr>
        </p:nvSpPr>
        <p:spPr>
          <a:xfrm>
            <a:off x="5142950" y="569900"/>
            <a:ext cx="24069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2" name="Google Shape;122;p19"/>
          <p:cNvSpPr txBox="1">
            <a:spLocks noGrp="1"/>
          </p:cNvSpPr>
          <p:nvPr>
            <p:ph type="subTitle" idx="2"/>
          </p:nvPr>
        </p:nvSpPr>
        <p:spPr>
          <a:xfrm>
            <a:off x="5142950" y="1014156"/>
            <a:ext cx="24099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3" name="Google Shape;123;p19"/>
          <p:cNvSpPr txBox="1">
            <a:spLocks noGrp="1"/>
          </p:cNvSpPr>
          <p:nvPr>
            <p:ph type="subTitle" idx="3"/>
          </p:nvPr>
        </p:nvSpPr>
        <p:spPr>
          <a:xfrm>
            <a:off x="5142950" y="3470494"/>
            <a:ext cx="24069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4" name="Google Shape;124;p19"/>
          <p:cNvSpPr txBox="1">
            <a:spLocks noGrp="1"/>
          </p:cNvSpPr>
          <p:nvPr>
            <p:ph type="subTitle" idx="4"/>
          </p:nvPr>
        </p:nvSpPr>
        <p:spPr>
          <a:xfrm>
            <a:off x="5142950" y="3914800"/>
            <a:ext cx="24099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5" name="Google Shape;125;p19"/>
          <p:cNvSpPr txBox="1">
            <a:spLocks noGrp="1"/>
          </p:cNvSpPr>
          <p:nvPr>
            <p:ph type="subTitle" idx="5"/>
          </p:nvPr>
        </p:nvSpPr>
        <p:spPr>
          <a:xfrm>
            <a:off x="5142950" y="2024610"/>
            <a:ext cx="24069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126" name="Google Shape;126;p19"/>
          <p:cNvSpPr txBox="1">
            <a:spLocks noGrp="1"/>
          </p:cNvSpPr>
          <p:nvPr>
            <p:ph type="subTitle" idx="6"/>
          </p:nvPr>
        </p:nvSpPr>
        <p:spPr>
          <a:xfrm>
            <a:off x="5142950" y="2468891"/>
            <a:ext cx="2409900" cy="6066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One column text 1">
  <p:cSld name="CUSTOM_4">
    <p:spTree>
      <p:nvGrpSpPr>
        <p:cNvPr id="1" name="Shape 127"/>
        <p:cNvGrpSpPr/>
        <p:nvPr/>
      </p:nvGrpSpPr>
      <p:grpSpPr>
        <a:xfrm>
          <a:off x="0" y="0"/>
          <a:ext cx="0" cy="0"/>
          <a:chOff x="0" y="0"/>
          <a:chExt cx="0" cy="0"/>
        </a:xfrm>
      </p:grpSpPr>
      <p:sp>
        <p:nvSpPr>
          <p:cNvPr id="128" name="Google Shape;128;p20"/>
          <p:cNvSpPr txBox="1">
            <a:spLocks noGrp="1"/>
          </p:cNvSpPr>
          <p:nvPr>
            <p:ph type="title"/>
          </p:nvPr>
        </p:nvSpPr>
        <p:spPr>
          <a:xfrm>
            <a:off x="1096050" y="2161625"/>
            <a:ext cx="2624100" cy="819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200"/>
              <a:buNone/>
              <a:defRPr b="1"/>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29" name="Google Shape;129;p20"/>
          <p:cNvSpPr txBox="1">
            <a:spLocks noGrp="1"/>
          </p:cNvSpPr>
          <p:nvPr>
            <p:ph type="subTitle" idx="1"/>
          </p:nvPr>
        </p:nvSpPr>
        <p:spPr>
          <a:xfrm>
            <a:off x="1096050" y="2998500"/>
            <a:ext cx="2624100" cy="557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0" name="Google Shape;130;p20"/>
          <p:cNvSpPr/>
          <p:nvPr/>
        </p:nvSpPr>
        <p:spPr>
          <a:xfrm rot="10800000" flipH="1">
            <a:off x="-47850" y="-95700"/>
            <a:ext cx="9239700" cy="845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 and text">
  <p:cSld name="CUSTOM_5">
    <p:spTree>
      <p:nvGrpSpPr>
        <p:cNvPr id="1" name="Shape 131"/>
        <p:cNvGrpSpPr/>
        <p:nvPr/>
      </p:nvGrpSpPr>
      <p:grpSpPr>
        <a:xfrm>
          <a:off x="0" y="0"/>
          <a:ext cx="0" cy="0"/>
          <a:chOff x="0" y="0"/>
          <a:chExt cx="0" cy="0"/>
        </a:xfrm>
      </p:grpSpPr>
      <p:sp>
        <p:nvSpPr>
          <p:cNvPr id="132" name="Google Shape;132;p21"/>
          <p:cNvSpPr txBox="1">
            <a:spLocks noGrp="1"/>
          </p:cNvSpPr>
          <p:nvPr>
            <p:ph type="title" hasCustomPrompt="1"/>
          </p:nvPr>
        </p:nvSpPr>
        <p:spPr>
          <a:xfrm>
            <a:off x="3520150" y="672237"/>
            <a:ext cx="3228300" cy="495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3" name="Google Shape;133;p21"/>
          <p:cNvSpPr txBox="1">
            <a:spLocks noGrp="1"/>
          </p:cNvSpPr>
          <p:nvPr>
            <p:ph type="subTitle" idx="1"/>
          </p:nvPr>
        </p:nvSpPr>
        <p:spPr>
          <a:xfrm>
            <a:off x="3520150" y="1174325"/>
            <a:ext cx="3228300" cy="538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 name="Google Shape;134;p21"/>
          <p:cNvSpPr txBox="1">
            <a:spLocks noGrp="1"/>
          </p:cNvSpPr>
          <p:nvPr>
            <p:ph type="title" idx="2" hasCustomPrompt="1"/>
          </p:nvPr>
        </p:nvSpPr>
        <p:spPr>
          <a:xfrm>
            <a:off x="3520150" y="2140775"/>
            <a:ext cx="3228300" cy="495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5" name="Google Shape;135;p21"/>
          <p:cNvSpPr txBox="1">
            <a:spLocks noGrp="1"/>
          </p:cNvSpPr>
          <p:nvPr>
            <p:ph type="subTitle" idx="3"/>
          </p:nvPr>
        </p:nvSpPr>
        <p:spPr>
          <a:xfrm>
            <a:off x="3520150" y="2639800"/>
            <a:ext cx="3228300" cy="538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6" name="Google Shape;136;p21"/>
          <p:cNvSpPr txBox="1">
            <a:spLocks noGrp="1"/>
          </p:cNvSpPr>
          <p:nvPr>
            <p:ph type="title" idx="4" hasCustomPrompt="1"/>
          </p:nvPr>
        </p:nvSpPr>
        <p:spPr>
          <a:xfrm>
            <a:off x="3520150" y="3609845"/>
            <a:ext cx="3228300" cy="495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7" name="Google Shape;137;p21"/>
          <p:cNvSpPr txBox="1">
            <a:spLocks noGrp="1"/>
          </p:cNvSpPr>
          <p:nvPr>
            <p:ph type="subTitle" idx="5"/>
          </p:nvPr>
        </p:nvSpPr>
        <p:spPr>
          <a:xfrm>
            <a:off x="3520150" y="4105205"/>
            <a:ext cx="3228300" cy="538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8" name="Google Shape;138;p21"/>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1"/>
          <p:cNvSpPr txBox="1">
            <a:spLocks noGrp="1"/>
          </p:cNvSpPr>
          <p:nvPr>
            <p:ph type="title" idx="6"/>
          </p:nvPr>
        </p:nvSpPr>
        <p:spPr>
          <a:xfrm>
            <a:off x="629875" y="1712300"/>
            <a:ext cx="21159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flipH="1">
            <a:off x="2893500" y="-79800"/>
            <a:ext cx="62505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5400000">
            <a:off x="2027325" y="2497500"/>
            <a:ext cx="17397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flipH="1">
            <a:off x="3796675" y="1786425"/>
            <a:ext cx="34800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b="1">
                <a:solidFill>
                  <a:schemeClr val="lt1"/>
                </a:solidFill>
              </a:defRPr>
            </a:lvl1pPr>
            <a:lvl2pPr lvl="1" algn="ctr" rtl="0">
              <a:spcBef>
                <a:spcPts val="0"/>
              </a:spcBef>
              <a:spcAft>
                <a:spcPts val="0"/>
              </a:spcAft>
              <a:buSzPts val="3600"/>
              <a:buNone/>
              <a:defRPr sz="3600" b="1"/>
            </a:lvl2pPr>
            <a:lvl3pPr lvl="2" algn="ctr" rtl="0">
              <a:spcBef>
                <a:spcPts val="0"/>
              </a:spcBef>
              <a:spcAft>
                <a:spcPts val="0"/>
              </a:spcAft>
              <a:buSzPts val="3600"/>
              <a:buNone/>
              <a:defRPr sz="3600" b="1"/>
            </a:lvl3pPr>
            <a:lvl4pPr lvl="3" algn="ctr" rtl="0">
              <a:spcBef>
                <a:spcPts val="0"/>
              </a:spcBef>
              <a:spcAft>
                <a:spcPts val="0"/>
              </a:spcAft>
              <a:buSzPts val="3600"/>
              <a:buNone/>
              <a:defRPr sz="3600" b="1"/>
            </a:lvl4pPr>
            <a:lvl5pPr lvl="4" algn="ctr" rtl="0">
              <a:spcBef>
                <a:spcPts val="0"/>
              </a:spcBef>
              <a:spcAft>
                <a:spcPts val="0"/>
              </a:spcAft>
              <a:buSzPts val="3600"/>
              <a:buNone/>
              <a:defRPr sz="3600" b="1"/>
            </a:lvl5pPr>
            <a:lvl6pPr lvl="5" algn="ctr" rtl="0">
              <a:spcBef>
                <a:spcPts val="0"/>
              </a:spcBef>
              <a:spcAft>
                <a:spcPts val="0"/>
              </a:spcAft>
              <a:buSzPts val="3600"/>
              <a:buNone/>
              <a:defRPr sz="3600" b="1"/>
            </a:lvl6pPr>
            <a:lvl7pPr lvl="6" algn="ctr" rtl="0">
              <a:spcBef>
                <a:spcPts val="0"/>
              </a:spcBef>
              <a:spcAft>
                <a:spcPts val="0"/>
              </a:spcAft>
              <a:buSzPts val="3600"/>
              <a:buNone/>
              <a:defRPr sz="3600" b="1"/>
            </a:lvl7pPr>
            <a:lvl8pPr lvl="7" algn="ctr" rtl="0">
              <a:spcBef>
                <a:spcPts val="0"/>
              </a:spcBef>
              <a:spcAft>
                <a:spcPts val="0"/>
              </a:spcAft>
              <a:buSzPts val="3600"/>
              <a:buNone/>
              <a:defRPr sz="3600" b="1"/>
            </a:lvl8pPr>
            <a:lvl9pPr lvl="8" algn="ctr" rtl="0">
              <a:spcBef>
                <a:spcPts val="0"/>
              </a:spcBef>
              <a:spcAft>
                <a:spcPts val="0"/>
              </a:spcAft>
              <a:buSzPts val="3600"/>
              <a:buNone/>
              <a:defRPr sz="3600" b="1"/>
            </a:lvl9pPr>
          </a:lstStyle>
          <a:p>
            <a:endParaRPr/>
          </a:p>
        </p:txBody>
      </p:sp>
      <p:sp>
        <p:nvSpPr>
          <p:cNvPr id="17" name="Google Shape;17;p3"/>
          <p:cNvSpPr txBox="1">
            <a:spLocks noGrp="1"/>
          </p:cNvSpPr>
          <p:nvPr>
            <p:ph type="title" idx="2" hasCustomPrompt="1"/>
          </p:nvPr>
        </p:nvSpPr>
        <p:spPr>
          <a:xfrm flipH="1">
            <a:off x="0" y="2012850"/>
            <a:ext cx="2893500" cy="111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8000" b="1"/>
            </a:lvl1pPr>
            <a:lvl2pPr lvl="1" algn="ctr" rtl="0">
              <a:spcBef>
                <a:spcPts val="0"/>
              </a:spcBef>
              <a:spcAft>
                <a:spcPts val="0"/>
              </a:spcAft>
              <a:buSzPts val="12000"/>
              <a:buNone/>
              <a:defRPr sz="12000" b="1"/>
            </a:lvl2pPr>
            <a:lvl3pPr lvl="2" algn="ctr" rtl="0">
              <a:spcBef>
                <a:spcPts val="0"/>
              </a:spcBef>
              <a:spcAft>
                <a:spcPts val="0"/>
              </a:spcAft>
              <a:buSzPts val="12000"/>
              <a:buNone/>
              <a:defRPr sz="12000" b="1"/>
            </a:lvl3pPr>
            <a:lvl4pPr lvl="3" algn="ctr" rtl="0">
              <a:spcBef>
                <a:spcPts val="0"/>
              </a:spcBef>
              <a:spcAft>
                <a:spcPts val="0"/>
              </a:spcAft>
              <a:buSzPts val="12000"/>
              <a:buNone/>
              <a:defRPr sz="12000" b="1"/>
            </a:lvl4pPr>
            <a:lvl5pPr lvl="4" algn="ctr" rtl="0">
              <a:spcBef>
                <a:spcPts val="0"/>
              </a:spcBef>
              <a:spcAft>
                <a:spcPts val="0"/>
              </a:spcAft>
              <a:buSzPts val="12000"/>
              <a:buNone/>
              <a:defRPr sz="12000" b="1"/>
            </a:lvl5pPr>
            <a:lvl6pPr lvl="5" algn="ctr" rtl="0">
              <a:spcBef>
                <a:spcPts val="0"/>
              </a:spcBef>
              <a:spcAft>
                <a:spcPts val="0"/>
              </a:spcAft>
              <a:buSzPts val="12000"/>
              <a:buNone/>
              <a:defRPr sz="12000" b="1"/>
            </a:lvl6pPr>
            <a:lvl7pPr lvl="6" algn="ctr" rtl="0">
              <a:spcBef>
                <a:spcPts val="0"/>
              </a:spcBef>
              <a:spcAft>
                <a:spcPts val="0"/>
              </a:spcAft>
              <a:buSzPts val="12000"/>
              <a:buNone/>
              <a:defRPr sz="12000" b="1"/>
            </a:lvl7pPr>
            <a:lvl8pPr lvl="7" algn="ctr" rtl="0">
              <a:spcBef>
                <a:spcPts val="0"/>
              </a:spcBef>
              <a:spcAft>
                <a:spcPts val="0"/>
              </a:spcAft>
              <a:buSzPts val="12000"/>
              <a:buNone/>
              <a:defRPr sz="12000" b="1"/>
            </a:lvl8pPr>
            <a:lvl9pPr lvl="8" algn="ctr" rtl="0">
              <a:spcBef>
                <a:spcPts val="0"/>
              </a:spcBef>
              <a:spcAft>
                <a:spcPts val="0"/>
              </a:spcAft>
              <a:buSzPts val="12000"/>
              <a:buNone/>
              <a:defRPr sz="12000" b="1"/>
            </a:lvl9pPr>
          </a:lstStyle>
          <a:p>
            <a:r>
              <a:t>xx%</a:t>
            </a:r>
          </a:p>
        </p:txBody>
      </p:sp>
      <p:sp>
        <p:nvSpPr>
          <p:cNvPr id="18" name="Google Shape;18;p3"/>
          <p:cNvSpPr txBox="1">
            <a:spLocks noGrp="1"/>
          </p:cNvSpPr>
          <p:nvPr>
            <p:ph type="subTitle" idx="1"/>
          </p:nvPr>
        </p:nvSpPr>
        <p:spPr>
          <a:xfrm flipH="1">
            <a:off x="3796675" y="2509157"/>
            <a:ext cx="3480000" cy="850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000">
                <a:solidFill>
                  <a:schemeClr val="l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p:cSld name="CUSTOM_4_1">
    <p:spTree>
      <p:nvGrpSpPr>
        <p:cNvPr id="1" name="Shape 140"/>
        <p:cNvGrpSpPr/>
        <p:nvPr/>
      </p:nvGrpSpPr>
      <p:grpSpPr>
        <a:xfrm>
          <a:off x="0" y="0"/>
          <a:ext cx="0" cy="0"/>
          <a:chOff x="0" y="0"/>
          <a:chExt cx="0" cy="0"/>
        </a:xfrm>
      </p:grpSpPr>
      <p:sp>
        <p:nvSpPr>
          <p:cNvPr id="141" name="Google Shape;141;p22"/>
          <p:cNvSpPr/>
          <p:nvPr/>
        </p:nvSpPr>
        <p:spPr>
          <a:xfrm rot="10800000" flipH="1">
            <a:off x="-19550" y="2930700"/>
            <a:ext cx="9239700" cy="2323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txBox="1">
            <a:spLocks noGrp="1"/>
          </p:cNvSpPr>
          <p:nvPr>
            <p:ph type="title"/>
          </p:nvPr>
        </p:nvSpPr>
        <p:spPr>
          <a:xfrm>
            <a:off x="1926150" y="3352924"/>
            <a:ext cx="5291700" cy="698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b="1">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43" name="Google Shape;143;p22"/>
          <p:cNvSpPr txBox="1">
            <a:spLocks noGrp="1"/>
          </p:cNvSpPr>
          <p:nvPr>
            <p:ph type="subTitle" idx="1"/>
          </p:nvPr>
        </p:nvSpPr>
        <p:spPr>
          <a:xfrm>
            <a:off x="1926150" y="3948174"/>
            <a:ext cx="5291700" cy="69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solidFill>
                  <a:schemeClr val="lt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1">
  <p:cSld name="CUSTOM_4_1_1">
    <p:spTree>
      <p:nvGrpSpPr>
        <p:cNvPr id="1" name="Shape 144"/>
        <p:cNvGrpSpPr/>
        <p:nvPr/>
      </p:nvGrpSpPr>
      <p:grpSpPr>
        <a:xfrm>
          <a:off x="0" y="0"/>
          <a:ext cx="0" cy="0"/>
          <a:chOff x="0" y="0"/>
          <a:chExt cx="0" cy="0"/>
        </a:xfrm>
      </p:grpSpPr>
      <p:sp>
        <p:nvSpPr>
          <p:cNvPr id="145" name="Google Shape;145;p23"/>
          <p:cNvSpPr txBox="1">
            <a:spLocks noGrp="1"/>
          </p:cNvSpPr>
          <p:nvPr>
            <p:ph type="body" idx="1"/>
          </p:nvPr>
        </p:nvSpPr>
        <p:spPr>
          <a:xfrm>
            <a:off x="3513650" y="847959"/>
            <a:ext cx="4904400" cy="39972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Font typeface="Montserrat"/>
              <a:buChar char="●"/>
              <a:defRPr/>
            </a:lvl1pPr>
            <a:lvl2pPr marL="914400" lvl="1" indent="-330200" rtl="0">
              <a:lnSpc>
                <a:spcPct val="100000"/>
              </a:lnSpc>
              <a:spcBef>
                <a:spcPts val="1600"/>
              </a:spcBef>
              <a:spcAft>
                <a:spcPts val="0"/>
              </a:spcAft>
              <a:buSzPts val="1600"/>
              <a:buFont typeface="Montserrat"/>
              <a:buChar char="○"/>
              <a:defRPr sz="1200"/>
            </a:lvl2pPr>
            <a:lvl3pPr marL="1371600" lvl="2" indent="-330200" rtl="0">
              <a:spcBef>
                <a:spcPts val="1600"/>
              </a:spcBef>
              <a:spcAft>
                <a:spcPts val="0"/>
              </a:spcAft>
              <a:buSzPts val="1600"/>
              <a:buFont typeface="Montserrat"/>
              <a:buChar char="■"/>
              <a:defRPr/>
            </a:lvl3pPr>
            <a:lvl4pPr marL="1828800" lvl="3" indent="-330200" rtl="0">
              <a:spcBef>
                <a:spcPts val="1600"/>
              </a:spcBef>
              <a:spcAft>
                <a:spcPts val="0"/>
              </a:spcAft>
              <a:buSzPts val="1600"/>
              <a:buFont typeface="Montserrat"/>
              <a:buChar char="●"/>
              <a:defRPr/>
            </a:lvl4pPr>
            <a:lvl5pPr marL="2286000" lvl="4" indent="-330200" rtl="0">
              <a:spcBef>
                <a:spcPts val="1600"/>
              </a:spcBef>
              <a:spcAft>
                <a:spcPts val="0"/>
              </a:spcAft>
              <a:buSzPts val="1600"/>
              <a:buFont typeface="Montserrat"/>
              <a:buChar char="○"/>
              <a:defRPr/>
            </a:lvl5pPr>
            <a:lvl6pPr marL="2743200" lvl="5" indent="-330200" rtl="0">
              <a:spcBef>
                <a:spcPts val="1600"/>
              </a:spcBef>
              <a:spcAft>
                <a:spcPts val="0"/>
              </a:spcAft>
              <a:buSzPts val="1600"/>
              <a:buFont typeface="Montserrat"/>
              <a:buChar char="■"/>
              <a:defRPr/>
            </a:lvl6pPr>
            <a:lvl7pPr marL="3200400" lvl="6" indent="-330200" rtl="0">
              <a:spcBef>
                <a:spcPts val="1600"/>
              </a:spcBef>
              <a:spcAft>
                <a:spcPts val="0"/>
              </a:spcAft>
              <a:buSzPts val="1600"/>
              <a:buFont typeface="Montserrat"/>
              <a:buChar char="●"/>
              <a:defRPr/>
            </a:lvl7pPr>
            <a:lvl8pPr marL="3657600" lvl="7" indent="-330200" rtl="0">
              <a:spcBef>
                <a:spcPts val="1600"/>
              </a:spcBef>
              <a:spcAft>
                <a:spcPts val="0"/>
              </a:spcAft>
              <a:buSzPts val="1600"/>
              <a:buFont typeface="Montserrat"/>
              <a:buChar char="○"/>
              <a:defRPr/>
            </a:lvl8pPr>
            <a:lvl9pPr marL="4114800" lvl="8" indent="-330200" rtl="0">
              <a:spcBef>
                <a:spcPts val="1600"/>
              </a:spcBef>
              <a:spcAft>
                <a:spcPts val="1600"/>
              </a:spcAft>
              <a:buSzPts val="1600"/>
              <a:buFont typeface="Montserrat"/>
              <a:buChar char="■"/>
              <a:defRPr/>
            </a:lvl9pPr>
          </a:lstStyle>
          <a:p>
            <a:endParaRPr/>
          </a:p>
        </p:txBody>
      </p:sp>
      <p:sp>
        <p:nvSpPr>
          <p:cNvPr id="146" name="Google Shape;146;p23"/>
          <p:cNvSpPr txBox="1">
            <a:spLocks noGrp="1"/>
          </p:cNvSpPr>
          <p:nvPr>
            <p:ph type="subTitle" idx="2"/>
          </p:nvPr>
        </p:nvSpPr>
        <p:spPr>
          <a:xfrm>
            <a:off x="3513650" y="402150"/>
            <a:ext cx="4404600" cy="37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000"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47" name="Google Shape;147;p23"/>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txBox="1">
            <a:spLocks noGrp="1"/>
          </p:cNvSpPr>
          <p:nvPr>
            <p:ph type="title"/>
          </p:nvPr>
        </p:nvSpPr>
        <p:spPr>
          <a:xfrm>
            <a:off x="608700" y="1931600"/>
            <a:ext cx="2284200" cy="12804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2">
  <p:cSld name="CUSTOM_4_1_1_1">
    <p:spTree>
      <p:nvGrpSpPr>
        <p:cNvPr id="1" name="Shape 149"/>
        <p:cNvGrpSpPr/>
        <p:nvPr/>
      </p:nvGrpSpPr>
      <p:grpSpPr>
        <a:xfrm>
          <a:off x="0" y="0"/>
          <a:ext cx="0" cy="0"/>
          <a:chOff x="0" y="0"/>
          <a:chExt cx="0" cy="0"/>
        </a:xfrm>
      </p:grpSpPr>
      <p:sp>
        <p:nvSpPr>
          <p:cNvPr id="150" name="Google Shape;150;p24"/>
          <p:cNvSpPr txBox="1">
            <a:spLocks noGrp="1"/>
          </p:cNvSpPr>
          <p:nvPr>
            <p:ph type="body" idx="1"/>
          </p:nvPr>
        </p:nvSpPr>
        <p:spPr>
          <a:xfrm>
            <a:off x="3513650" y="1978784"/>
            <a:ext cx="4904400" cy="21105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SzPts val="1000"/>
              <a:buFont typeface="Montserrat"/>
              <a:buChar char="●"/>
              <a:defRPr/>
            </a:lvl1pPr>
            <a:lvl2pPr marL="914400" lvl="1" indent="-330200" rtl="0">
              <a:lnSpc>
                <a:spcPct val="100000"/>
              </a:lnSpc>
              <a:spcBef>
                <a:spcPts val="1600"/>
              </a:spcBef>
              <a:spcAft>
                <a:spcPts val="0"/>
              </a:spcAft>
              <a:buSzPts val="1600"/>
              <a:buFont typeface="Montserrat"/>
              <a:buChar char="○"/>
              <a:defRPr sz="1200"/>
            </a:lvl2pPr>
            <a:lvl3pPr marL="1371600" lvl="2" indent="-330200" rtl="0">
              <a:spcBef>
                <a:spcPts val="1600"/>
              </a:spcBef>
              <a:spcAft>
                <a:spcPts val="0"/>
              </a:spcAft>
              <a:buSzPts val="1600"/>
              <a:buFont typeface="Montserrat"/>
              <a:buChar char="■"/>
              <a:defRPr/>
            </a:lvl3pPr>
            <a:lvl4pPr marL="1828800" lvl="3" indent="-330200" rtl="0">
              <a:spcBef>
                <a:spcPts val="1600"/>
              </a:spcBef>
              <a:spcAft>
                <a:spcPts val="0"/>
              </a:spcAft>
              <a:buSzPts val="1600"/>
              <a:buFont typeface="Montserrat"/>
              <a:buChar char="●"/>
              <a:defRPr/>
            </a:lvl4pPr>
            <a:lvl5pPr marL="2286000" lvl="4" indent="-330200" rtl="0">
              <a:spcBef>
                <a:spcPts val="1600"/>
              </a:spcBef>
              <a:spcAft>
                <a:spcPts val="0"/>
              </a:spcAft>
              <a:buSzPts val="1600"/>
              <a:buFont typeface="Montserrat"/>
              <a:buChar char="○"/>
              <a:defRPr/>
            </a:lvl5pPr>
            <a:lvl6pPr marL="2743200" lvl="5" indent="-330200" rtl="0">
              <a:spcBef>
                <a:spcPts val="1600"/>
              </a:spcBef>
              <a:spcAft>
                <a:spcPts val="0"/>
              </a:spcAft>
              <a:buSzPts val="1600"/>
              <a:buFont typeface="Montserrat"/>
              <a:buChar char="■"/>
              <a:defRPr/>
            </a:lvl6pPr>
            <a:lvl7pPr marL="3200400" lvl="6" indent="-330200" rtl="0">
              <a:spcBef>
                <a:spcPts val="1600"/>
              </a:spcBef>
              <a:spcAft>
                <a:spcPts val="0"/>
              </a:spcAft>
              <a:buSzPts val="1600"/>
              <a:buFont typeface="Montserrat"/>
              <a:buChar char="●"/>
              <a:defRPr/>
            </a:lvl7pPr>
            <a:lvl8pPr marL="3657600" lvl="7" indent="-330200" rtl="0">
              <a:spcBef>
                <a:spcPts val="1600"/>
              </a:spcBef>
              <a:spcAft>
                <a:spcPts val="0"/>
              </a:spcAft>
              <a:buSzPts val="1600"/>
              <a:buFont typeface="Montserrat"/>
              <a:buChar char="○"/>
              <a:defRPr/>
            </a:lvl8pPr>
            <a:lvl9pPr marL="4114800" lvl="8" indent="-330200" rtl="0">
              <a:spcBef>
                <a:spcPts val="1600"/>
              </a:spcBef>
              <a:spcAft>
                <a:spcPts val="1600"/>
              </a:spcAft>
              <a:buSzPts val="1600"/>
              <a:buFont typeface="Montserrat"/>
              <a:buChar char="■"/>
              <a:defRPr/>
            </a:lvl9pPr>
          </a:lstStyle>
          <a:p>
            <a:endParaRPr/>
          </a:p>
        </p:txBody>
      </p:sp>
      <p:sp>
        <p:nvSpPr>
          <p:cNvPr id="151" name="Google Shape;151;p24"/>
          <p:cNvSpPr txBox="1">
            <a:spLocks noGrp="1"/>
          </p:cNvSpPr>
          <p:nvPr>
            <p:ph type="subTitle" idx="2"/>
          </p:nvPr>
        </p:nvSpPr>
        <p:spPr>
          <a:xfrm>
            <a:off x="3513650" y="1532975"/>
            <a:ext cx="4404300" cy="37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000" b="1"/>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52" name="Google Shape;152;p24"/>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4"/>
          <p:cNvSpPr txBox="1">
            <a:spLocks noGrp="1"/>
          </p:cNvSpPr>
          <p:nvPr>
            <p:ph type="title"/>
          </p:nvPr>
        </p:nvSpPr>
        <p:spPr>
          <a:xfrm>
            <a:off x="608700" y="1931600"/>
            <a:ext cx="2284200" cy="12804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154"/>
        <p:cNvGrpSpPr/>
        <p:nvPr/>
      </p:nvGrpSpPr>
      <p:grpSpPr>
        <a:xfrm>
          <a:off x="0" y="0"/>
          <a:ext cx="0" cy="0"/>
          <a:chOff x="0" y="0"/>
          <a:chExt cx="0" cy="0"/>
        </a:xfrm>
      </p:grpSpPr>
      <p:sp>
        <p:nvSpPr>
          <p:cNvPr id="155" name="Google Shape;155;p25"/>
          <p:cNvSpPr/>
          <p:nvPr/>
        </p:nvSpPr>
        <p:spPr>
          <a:xfrm rot="10800000" flipH="1">
            <a:off x="-95750" y="2930700"/>
            <a:ext cx="9239700" cy="2323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5"/>
          <p:cNvSpPr txBox="1">
            <a:spLocks noGrp="1"/>
          </p:cNvSpPr>
          <p:nvPr>
            <p:ph type="subTitle" idx="1"/>
          </p:nvPr>
        </p:nvSpPr>
        <p:spPr>
          <a:xfrm>
            <a:off x="983700" y="3163800"/>
            <a:ext cx="3588300" cy="104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a:solidFill>
                  <a:schemeClr val="lt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57" name="Google Shape;157;p25"/>
          <p:cNvSpPr txBox="1"/>
          <p:nvPr/>
        </p:nvSpPr>
        <p:spPr>
          <a:xfrm>
            <a:off x="4572000" y="3163800"/>
            <a:ext cx="3324600" cy="1043400"/>
          </a:xfrm>
          <a:prstGeom prst="rect">
            <a:avLst/>
          </a:prstGeom>
          <a:noFill/>
          <a:ln>
            <a:noFill/>
          </a:ln>
        </p:spPr>
        <p:txBody>
          <a:bodyPr spcFirstLastPara="1" wrap="square" lIns="91425" tIns="91425" rIns="91425" bIns="91425" anchor="t" anchorCtr="0">
            <a:noAutofit/>
          </a:bodyPr>
          <a:lstStyle/>
          <a:p>
            <a:pPr marL="0" marR="0" lvl="0" indent="-88900" algn="l" rtl="0">
              <a:lnSpc>
                <a:spcPct val="100000"/>
              </a:lnSpc>
              <a:spcBef>
                <a:spcPts val="0"/>
              </a:spcBef>
              <a:spcAft>
                <a:spcPts val="0"/>
              </a:spcAft>
              <a:buClr>
                <a:schemeClr val="lt1"/>
              </a:buClr>
              <a:buSzPts val="1400"/>
              <a:buFont typeface="Muli"/>
              <a:buNone/>
            </a:pPr>
            <a:r>
              <a:rPr lang="en">
                <a:solidFill>
                  <a:schemeClr val="lt1"/>
                </a:solidFill>
                <a:latin typeface="Encode Sans Semi Condensed"/>
                <a:ea typeface="Encode Sans Semi Condensed"/>
                <a:cs typeface="Encode Sans Semi Condensed"/>
                <a:sym typeface="Encode Sans Semi Condensed"/>
              </a:rPr>
              <a:t>CREDITS: This presentation template was created by </a:t>
            </a:r>
            <a:r>
              <a:rPr lang="en" b="1">
                <a:solidFill>
                  <a:schemeClr val="lt1"/>
                </a:solidFill>
                <a:uFill>
                  <a:noFill/>
                </a:uFill>
                <a:latin typeface="Encode Sans Semi Condensed"/>
                <a:ea typeface="Encode Sans Semi Condensed"/>
                <a:cs typeface="Encode Sans Semi Condensed"/>
                <a:sym typeface="Encode Sans Semi Condensed"/>
                <a:hlinkClick r:id="rId2">
                  <a:extLst>
                    <a:ext uri="{A12FA001-AC4F-418D-AE19-62706E023703}">
                      <ahyp:hlinkClr xmlns:ahyp="http://schemas.microsoft.com/office/drawing/2018/hyperlinkcolor" val="tx"/>
                    </a:ext>
                  </a:extLst>
                </a:hlinkClick>
              </a:rPr>
              <a:t>Slidesgo</a:t>
            </a:r>
            <a:r>
              <a:rPr lang="en">
                <a:solidFill>
                  <a:schemeClr val="lt1"/>
                </a:solidFill>
                <a:latin typeface="Encode Sans Semi Condensed"/>
                <a:ea typeface="Encode Sans Semi Condensed"/>
                <a:cs typeface="Encode Sans Semi Condensed"/>
                <a:sym typeface="Encode Sans Semi Condensed"/>
              </a:rPr>
              <a:t>, including icons by </a:t>
            </a:r>
            <a:r>
              <a:rPr lang="en" b="1">
                <a:solidFill>
                  <a:schemeClr val="lt1"/>
                </a:solidFill>
                <a:uFill>
                  <a:noFill/>
                </a:uFill>
                <a:latin typeface="Encode Sans Semi Condensed"/>
                <a:ea typeface="Encode Sans Semi Condensed"/>
                <a:cs typeface="Encode Sans Semi Condensed"/>
                <a:sym typeface="Encode Sans Semi Condensed"/>
                <a:hlinkClick r:id="rId3">
                  <a:extLst>
                    <a:ext uri="{A12FA001-AC4F-418D-AE19-62706E023703}">
                      <ahyp:hlinkClr xmlns:ahyp="http://schemas.microsoft.com/office/drawing/2018/hyperlinkcolor" val="tx"/>
                    </a:ext>
                  </a:extLst>
                </a:hlinkClick>
              </a:rPr>
              <a:t>Flaticon</a:t>
            </a:r>
            <a:r>
              <a:rPr lang="en">
                <a:solidFill>
                  <a:schemeClr val="lt1"/>
                </a:solidFill>
                <a:latin typeface="Encode Sans Semi Condensed"/>
                <a:ea typeface="Encode Sans Semi Condensed"/>
                <a:cs typeface="Encode Sans Semi Condensed"/>
                <a:sym typeface="Encode Sans Semi Condensed"/>
              </a:rPr>
              <a:t>, and infographics &amp; images by </a:t>
            </a:r>
            <a:r>
              <a:rPr lang="en" b="1">
                <a:solidFill>
                  <a:schemeClr val="lt1"/>
                </a:solidFill>
                <a:uFill>
                  <a:noFill/>
                </a:uFill>
                <a:latin typeface="Encode Sans Semi Condensed"/>
                <a:ea typeface="Encode Sans Semi Condensed"/>
                <a:cs typeface="Encode Sans Semi Condensed"/>
                <a:sym typeface="Encode Sans Semi Condensed"/>
                <a:hlinkClick r:id="rId4">
                  <a:extLst>
                    <a:ext uri="{A12FA001-AC4F-418D-AE19-62706E023703}">
                      <ahyp:hlinkClr xmlns:ahyp="http://schemas.microsoft.com/office/drawing/2018/hyperlinkcolor" val="tx"/>
                    </a:ext>
                  </a:extLst>
                </a:hlinkClick>
              </a:rPr>
              <a:t>Freepik</a:t>
            </a:r>
            <a:r>
              <a:rPr lang="en">
                <a:solidFill>
                  <a:schemeClr val="lt1"/>
                </a:solidFill>
                <a:latin typeface="Encode Sans Semi Condensed"/>
                <a:ea typeface="Encode Sans Semi Condensed"/>
                <a:cs typeface="Encode Sans Semi Condensed"/>
                <a:sym typeface="Encode Sans Semi Condensed"/>
              </a:rPr>
              <a:t> </a:t>
            </a:r>
            <a:endParaRPr>
              <a:solidFill>
                <a:schemeClr val="lt1"/>
              </a:solidFill>
              <a:latin typeface="Encode Sans Semi Condensed"/>
              <a:ea typeface="Encode Sans Semi Condensed"/>
              <a:cs typeface="Encode Sans Semi Condensed"/>
              <a:sym typeface="Encode Sans Semi Condensed"/>
            </a:endParaRPr>
          </a:p>
        </p:txBody>
      </p:sp>
      <p:sp>
        <p:nvSpPr>
          <p:cNvPr id="158" name="Google Shape;158;p25"/>
          <p:cNvSpPr/>
          <p:nvPr/>
        </p:nvSpPr>
        <p:spPr>
          <a:xfrm>
            <a:off x="3702075" y="2859750"/>
            <a:ext cx="17397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5"/>
          <p:cNvSpPr txBox="1">
            <a:spLocks noGrp="1"/>
          </p:cNvSpPr>
          <p:nvPr>
            <p:ph type="ctrTitle"/>
          </p:nvPr>
        </p:nvSpPr>
        <p:spPr>
          <a:xfrm>
            <a:off x="2298475" y="0"/>
            <a:ext cx="4547100" cy="2930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8000" b="1">
                <a:solidFill>
                  <a:schemeClr val="dk2"/>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6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26" name="Google Shape;26;p5"/>
          <p:cNvSpPr txBox="1">
            <a:spLocks noGrp="1"/>
          </p:cNvSpPr>
          <p:nvPr>
            <p:ph type="subTitle" idx="1"/>
          </p:nvPr>
        </p:nvSpPr>
        <p:spPr>
          <a:xfrm>
            <a:off x="4377349" y="937350"/>
            <a:ext cx="26127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27" name="Google Shape;27;p5"/>
          <p:cNvSpPr txBox="1">
            <a:spLocks noGrp="1"/>
          </p:cNvSpPr>
          <p:nvPr>
            <p:ph type="subTitle" idx="2"/>
          </p:nvPr>
        </p:nvSpPr>
        <p:spPr>
          <a:xfrm>
            <a:off x="4374125" y="1381600"/>
            <a:ext cx="2616000" cy="11139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28" name="Google Shape;28;p5"/>
          <p:cNvSpPr txBox="1">
            <a:spLocks noGrp="1"/>
          </p:cNvSpPr>
          <p:nvPr>
            <p:ph type="subTitle" idx="3"/>
          </p:nvPr>
        </p:nvSpPr>
        <p:spPr>
          <a:xfrm>
            <a:off x="4377345" y="2860450"/>
            <a:ext cx="2615100" cy="444300"/>
          </a:xfrm>
          <a:prstGeom prst="rect">
            <a:avLst/>
          </a:prstGeom>
        </p:spPr>
        <p:txBody>
          <a:bodyPr spcFirstLastPara="1" wrap="square" lIns="91425" tIns="91425" rIns="91425" bIns="91425" anchor="t" anchorCtr="0">
            <a:noAutofit/>
          </a:bodyPr>
          <a:lstStyle>
            <a:lvl1pPr marL="0" marR="0" lvl="0" indent="-127000" rtl="0">
              <a:lnSpc>
                <a:spcPct val="115000"/>
              </a:lnSpc>
              <a:spcBef>
                <a:spcPts val="0"/>
              </a:spcBef>
              <a:spcAft>
                <a:spcPts val="0"/>
              </a:spcAft>
              <a:buClr>
                <a:schemeClr val="dk1"/>
              </a:buClr>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
        <p:nvSpPr>
          <p:cNvPr id="29" name="Google Shape;29;p5"/>
          <p:cNvSpPr txBox="1">
            <a:spLocks noGrp="1"/>
          </p:cNvSpPr>
          <p:nvPr>
            <p:ph type="subTitle" idx="4"/>
          </p:nvPr>
        </p:nvSpPr>
        <p:spPr>
          <a:xfrm>
            <a:off x="4374125" y="3304725"/>
            <a:ext cx="2612700" cy="1115700"/>
          </a:xfrm>
          <a:prstGeom prst="rect">
            <a:avLst/>
          </a:prstGeom>
        </p:spPr>
        <p:txBody>
          <a:bodyPr spcFirstLastPara="1" wrap="square" lIns="91425" tIns="91425" rIns="91425" bIns="91425" anchor="t" anchorCtr="0">
            <a:noAutofit/>
          </a:bodyPr>
          <a:lstStyle>
            <a:lvl1pPr marL="0" marR="0" lvl="0" indent="-88900" rtl="0">
              <a:lnSpc>
                <a:spcPct val="115000"/>
              </a:lnSpc>
              <a:spcBef>
                <a:spcPts val="0"/>
              </a:spcBef>
              <a:spcAft>
                <a:spcPts val="0"/>
              </a:spcAft>
              <a:buSzPts val="1400"/>
              <a:buNone/>
              <a:defRPr/>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p:nvPr/>
        </p:nvSpPr>
        <p:spPr>
          <a:xfrm rot="10800000" flipH="1">
            <a:off x="-47850" y="4100525"/>
            <a:ext cx="9239700" cy="120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7"/>
          <p:cNvSpPr txBox="1">
            <a:spLocks noGrp="1"/>
          </p:cNvSpPr>
          <p:nvPr>
            <p:ph type="title"/>
          </p:nvPr>
        </p:nvSpPr>
        <p:spPr>
          <a:xfrm>
            <a:off x="4653950" y="815025"/>
            <a:ext cx="3345000" cy="1574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600"/>
              <a:buNone/>
              <a:defRPr b="1"/>
            </a:lvl1pPr>
            <a:lvl2pPr lvl="1" algn="ctr" rtl="0">
              <a:spcBef>
                <a:spcPts val="0"/>
              </a:spcBef>
              <a:spcAft>
                <a:spcPts val="0"/>
              </a:spcAft>
              <a:buSzPts val="3600"/>
              <a:buNone/>
              <a:defRPr sz="3600" b="1"/>
            </a:lvl2pPr>
            <a:lvl3pPr lvl="2" algn="ctr" rtl="0">
              <a:spcBef>
                <a:spcPts val="0"/>
              </a:spcBef>
              <a:spcAft>
                <a:spcPts val="0"/>
              </a:spcAft>
              <a:buSzPts val="3600"/>
              <a:buNone/>
              <a:defRPr sz="3600" b="1"/>
            </a:lvl3pPr>
            <a:lvl4pPr lvl="3" algn="ctr" rtl="0">
              <a:spcBef>
                <a:spcPts val="0"/>
              </a:spcBef>
              <a:spcAft>
                <a:spcPts val="0"/>
              </a:spcAft>
              <a:buSzPts val="3600"/>
              <a:buNone/>
              <a:defRPr sz="3600" b="1"/>
            </a:lvl4pPr>
            <a:lvl5pPr lvl="4" algn="ctr" rtl="0">
              <a:spcBef>
                <a:spcPts val="0"/>
              </a:spcBef>
              <a:spcAft>
                <a:spcPts val="0"/>
              </a:spcAft>
              <a:buSzPts val="3600"/>
              <a:buNone/>
              <a:defRPr sz="3600" b="1"/>
            </a:lvl5pPr>
            <a:lvl6pPr lvl="5" algn="ctr" rtl="0">
              <a:spcBef>
                <a:spcPts val="0"/>
              </a:spcBef>
              <a:spcAft>
                <a:spcPts val="0"/>
              </a:spcAft>
              <a:buSzPts val="3600"/>
              <a:buNone/>
              <a:defRPr sz="3600" b="1"/>
            </a:lvl6pPr>
            <a:lvl7pPr lvl="6" algn="ctr" rtl="0">
              <a:spcBef>
                <a:spcPts val="0"/>
              </a:spcBef>
              <a:spcAft>
                <a:spcPts val="0"/>
              </a:spcAft>
              <a:buSzPts val="3600"/>
              <a:buNone/>
              <a:defRPr sz="3600" b="1"/>
            </a:lvl7pPr>
            <a:lvl8pPr lvl="7" algn="ctr" rtl="0">
              <a:spcBef>
                <a:spcPts val="0"/>
              </a:spcBef>
              <a:spcAft>
                <a:spcPts val="0"/>
              </a:spcAft>
              <a:buSzPts val="3600"/>
              <a:buNone/>
              <a:defRPr sz="3600" b="1"/>
            </a:lvl8pPr>
            <a:lvl9pPr lvl="8" algn="ctr" rtl="0">
              <a:spcBef>
                <a:spcPts val="0"/>
              </a:spcBef>
              <a:spcAft>
                <a:spcPts val="0"/>
              </a:spcAft>
              <a:buSzPts val="3600"/>
              <a:buNone/>
              <a:defRPr sz="3600" b="1"/>
            </a:lvl9pPr>
          </a:lstStyle>
          <a:p>
            <a:endParaRPr/>
          </a:p>
        </p:txBody>
      </p:sp>
      <p:sp>
        <p:nvSpPr>
          <p:cNvPr id="36" name="Google Shape;36;p7"/>
          <p:cNvSpPr txBox="1">
            <a:spLocks noGrp="1"/>
          </p:cNvSpPr>
          <p:nvPr>
            <p:ph type="subTitle" idx="1"/>
          </p:nvPr>
        </p:nvSpPr>
        <p:spPr>
          <a:xfrm>
            <a:off x="4653950" y="2613925"/>
            <a:ext cx="3843300" cy="850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7" name="Google Shape;37;p7"/>
          <p:cNvSpPr/>
          <p:nvPr/>
        </p:nvSpPr>
        <p:spPr>
          <a:xfrm rot="-5402319">
            <a:off x="3686649" y="1353475"/>
            <a:ext cx="8895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8"/>
          <p:cNvSpPr/>
          <p:nvPr/>
        </p:nvSpPr>
        <p:spPr>
          <a:xfrm rot="10800000" flipH="1">
            <a:off x="-47850" y="4100525"/>
            <a:ext cx="9239700" cy="1206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8"/>
          <p:cNvSpPr/>
          <p:nvPr/>
        </p:nvSpPr>
        <p:spPr>
          <a:xfrm>
            <a:off x="3702075" y="4034500"/>
            <a:ext cx="17397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txBox="1">
            <a:spLocks noGrp="1"/>
          </p:cNvSpPr>
          <p:nvPr>
            <p:ph type="title"/>
          </p:nvPr>
        </p:nvSpPr>
        <p:spPr>
          <a:xfrm>
            <a:off x="1388100" y="0"/>
            <a:ext cx="6367800" cy="410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b="1"/>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p:nvPr/>
        </p:nvSpPr>
        <p:spPr>
          <a:xfrm rot="10800000" flipH="1">
            <a:off x="-47850" y="-191400"/>
            <a:ext cx="9239700" cy="2369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txBox="1">
            <a:spLocks noGrp="1"/>
          </p:cNvSpPr>
          <p:nvPr>
            <p:ph type="title"/>
          </p:nvPr>
        </p:nvSpPr>
        <p:spPr>
          <a:xfrm>
            <a:off x="2150250" y="0"/>
            <a:ext cx="4843500" cy="217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5000" b="1">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5" name="Google Shape;45;p9"/>
          <p:cNvSpPr txBox="1">
            <a:spLocks noGrp="1"/>
          </p:cNvSpPr>
          <p:nvPr>
            <p:ph type="subTitle" idx="1"/>
          </p:nvPr>
        </p:nvSpPr>
        <p:spPr>
          <a:xfrm>
            <a:off x="2866650" y="2177700"/>
            <a:ext cx="3410700" cy="2965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p:nvPr/>
        </p:nvSpPr>
        <p:spPr>
          <a:xfrm flipH="1">
            <a:off x="-116825" y="-79800"/>
            <a:ext cx="3012300" cy="5303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0"/>
          <p:cNvSpPr txBox="1">
            <a:spLocks noGrp="1"/>
          </p:cNvSpPr>
          <p:nvPr>
            <p:ph type="title"/>
          </p:nvPr>
        </p:nvSpPr>
        <p:spPr>
          <a:xfrm>
            <a:off x="629875" y="1466825"/>
            <a:ext cx="2115900" cy="2209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p:nvPr/>
        </p:nvSpPr>
        <p:spPr>
          <a:xfrm flipH="1">
            <a:off x="-116825" y="-103725"/>
            <a:ext cx="3012300" cy="535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1"/>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b="1">
                <a:solidFill>
                  <a:schemeClr val="lt1"/>
                </a:solidFill>
              </a:defRPr>
            </a:lvl1pPr>
            <a:lvl2pPr lvl="1" rtl="0">
              <a:lnSpc>
                <a:spcPct val="115000"/>
              </a:lnSpc>
              <a:spcBef>
                <a:spcPts val="0"/>
              </a:spcBef>
              <a:spcAft>
                <a:spcPts val="0"/>
              </a:spcAft>
              <a:buSzPts val="3000"/>
              <a:buNone/>
              <a:defRPr/>
            </a:lvl2pPr>
            <a:lvl3pPr lvl="2" rtl="0">
              <a:lnSpc>
                <a:spcPct val="115000"/>
              </a:lnSpc>
              <a:spcBef>
                <a:spcPts val="0"/>
              </a:spcBef>
              <a:spcAft>
                <a:spcPts val="0"/>
              </a:spcAft>
              <a:buSzPts val="3000"/>
              <a:buNone/>
              <a:defRPr/>
            </a:lvl3pPr>
            <a:lvl4pPr lvl="3" rtl="0">
              <a:lnSpc>
                <a:spcPct val="115000"/>
              </a:lnSpc>
              <a:spcBef>
                <a:spcPts val="0"/>
              </a:spcBef>
              <a:spcAft>
                <a:spcPts val="0"/>
              </a:spcAft>
              <a:buSzPts val="3000"/>
              <a:buNone/>
              <a:defRPr/>
            </a:lvl4pPr>
            <a:lvl5pPr lvl="4" rtl="0">
              <a:lnSpc>
                <a:spcPct val="115000"/>
              </a:lnSpc>
              <a:spcBef>
                <a:spcPts val="0"/>
              </a:spcBef>
              <a:spcAft>
                <a:spcPts val="0"/>
              </a:spcAft>
              <a:buSzPts val="3000"/>
              <a:buNone/>
              <a:defRPr/>
            </a:lvl5pPr>
            <a:lvl6pPr lvl="5" rtl="0">
              <a:lnSpc>
                <a:spcPct val="115000"/>
              </a:lnSpc>
              <a:spcBef>
                <a:spcPts val="0"/>
              </a:spcBef>
              <a:spcAft>
                <a:spcPts val="0"/>
              </a:spcAft>
              <a:buSzPts val="3000"/>
              <a:buNone/>
              <a:defRPr/>
            </a:lvl6pPr>
            <a:lvl7pPr lvl="6" rtl="0">
              <a:lnSpc>
                <a:spcPct val="115000"/>
              </a:lnSpc>
              <a:spcBef>
                <a:spcPts val="0"/>
              </a:spcBef>
              <a:spcAft>
                <a:spcPts val="0"/>
              </a:spcAft>
              <a:buSzPts val="3000"/>
              <a:buNone/>
              <a:defRPr/>
            </a:lvl7pPr>
            <a:lvl8pPr lvl="7" rtl="0">
              <a:lnSpc>
                <a:spcPct val="115000"/>
              </a:lnSpc>
              <a:spcBef>
                <a:spcPts val="0"/>
              </a:spcBef>
              <a:spcAft>
                <a:spcPts val="0"/>
              </a:spcAft>
              <a:buSzPts val="3000"/>
              <a:buNone/>
              <a:defRPr/>
            </a:lvl8pPr>
            <a:lvl9pPr lvl="8" rtl="0">
              <a:lnSpc>
                <a:spcPct val="115000"/>
              </a:lnSpc>
              <a:spcBef>
                <a:spcPts val="0"/>
              </a:spcBef>
              <a:spcAft>
                <a:spcPts val="0"/>
              </a:spcAft>
              <a:buSzPts val="3000"/>
              <a:buNone/>
              <a:defRPr/>
            </a:lvl9pPr>
          </a:lstStyle>
          <a:p>
            <a:endParaRPr/>
          </a:p>
        </p:txBody>
      </p:sp>
      <p:sp>
        <p:nvSpPr>
          <p:cNvPr id="52" name="Google Shape;52;p11"/>
          <p:cNvSpPr txBox="1">
            <a:spLocks noGrp="1"/>
          </p:cNvSpPr>
          <p:nvPr>
            <p:ph type="title" idx="2" hasCustomPrompt="1"/>
          </p:nvPr>
        </p:nvSpPr>
        <p:spPr>
          <a:xfrm>
            <a:off x="3514725" y="1866675"/>
            <a:ext cx="4110000" cy="8676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52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3" name="Google Shape;53;p11"/>
          <p:cNvSpPr txBox="1">
            <a:spLocks noGrp="1"/>
          </p:cNvSpPr>
          <p:nvPr>
            <p:ph type="body" idx="1"/>
          </p:nvPr>
        </p:nvSpPr>
        <p:spPr>
          <a:xfrm>
            <a:off x="3514725" y="2831350"/>
            <a:ext cx="4110000" cy="848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marR="0" lvl="1" indent="-317500" algn="l" rtl="0">
              <a:lnSpc>
                <a:spcPct val="115000"/>
              </a:lnSpc>
              <a:spcBef>
                <a:spcPts val="1600"/>
              </a:spcBef>
              <a:spcAft>
                <a:spcPts val="0"/>
              </a:spcAft>
              <a:buSzPts val="1400"/>
              <a:buChar char="○"/>
              <a:defRPr/>
            </a:lvl2pPr>
            <a:lvl3pPr marL="1371600" marR="0" lvl="2" indent="-317500" algn="l" rtl="0">
              <a:lnSpc>
                <a:spcPct val="115000"/>
              </a:lnSpc>
              <a:spcBef>
                <a:spcPts val="1600"/>
              </a:spcBef>
              <a:spcAft>
                <a:spcPts val="0"/>
              </a:spcAft>
              <a:buSzPts val="1400"/>
              <a:buChar char="■"/>
              <a:defRPr/>
            </a:lvl3pPr>
            <a:lvl4pPr marL="1828800" marR="0" lvl="3" indent="-317500" algn="l" rtl="0">
              <a:lnSpc>
                <a:spcPct val="115000"/>
              </a:lnSpc>
              <a:spcBef>
                <a:spcPts val="1600"/>
              </a:spcBef>
              <a:spcAft>
                <a:spcPts val="0"/>
              </a:spcAft>
              <a:buSzPts val="1400"/>
              <a:buChar char="●"/>
              <a:defRPr/>
            </a:lvl4pPr>
            <a:lvl5pPr marL="2286000" marR="0" lvl="4" indent="-317500" algn="l" rtl="0">
              <a:lnSpc>
                <a:spcPct val="115000"/>
              </a:lnSpc>
              <a:spcBef>
                <a:spcPts val="1600"/>
              </a:spcBef>
              <a:spcAft>
                <a:spcPts val="0"/>
              </a:spcAft>
              <a:buSzPts val="1400"/>
              <a:buChar char="○"/>
              <a:defRPr/>
            </a:lvl5pPr>
            <a:lvl6pPr marL="2743200" marR="0" lvl="5" indent="-317500" algn="l" rtl="0">
              <a:lnSpc>
                <a:spcPct val="115000"/>
              </a:lnSpc>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6100" y="445025"/>
            <a:ext cx="76917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1pPr>
            <a:lvl2pPr lvl="1">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2pPr>
            <a:lvl3pPr lvl="2">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3pPr>
            <a:lvl4pPr lvl="3">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4pPr>
            <a:lvl5pPr lvl="4">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5pPr>
            <a:lvl6pPr lvl="5">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6pPr>
            <a:lvl7pPr lvl="6">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7pPr>
            <a:lvl8pPr lvl="7">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8pPr>
            <a:lvl9pPr lvl="8">
              <a:spcBef>
                <a:spcPts val="0"/>
              </a:spcBef>
              <a:spcAft>
                <a:spcPts val="0"/>
              </a:spcAft>
              <a:buClr>
                <a:schemeClr val="dk1"/>
              </a:buClr>
              <a:buSzPts val="3000"/>
              <a:buFont typeface="Encode Sans Semi Condensed"/>
              <a:buNone/>
              <a:defRPr sz="3000">
                <a:solidFill>
                  <a:schemeClr val="dk1"/>
                </a:solidFill>
                <a:latin typeface="Encode Sans Semi Condensed"/>
                <a:ea typeface="Encode Sans Semi Condensed"/>
                <a:cs typeface="Encode Sans Semi Condensed"/>
                <a:sym typeface="Encode Sans Semi Condensed"/>
              </a:defRPr>
            </a:lvl9pPr>
          </a:lstStyle>
          <a:p>
            <a:endParaRPr/>
          </a:p>
        </p:txBody>
      </p:sp>
      <p:sp>
        <p:nvSpPr>
          <p:cNvPr id="7" name="Google Shape;7;p1"/>
          <p:cNvSpPr txBox="1">
            <a:spLocks noGrp="1"/>
          </p:cNvSpPr>
          <p:nvPr>
            <p:ph type="body" idx="1"/>
          </p:nvPr>
        </p:nvSpPr>
        <p:spPr>
          <a:xfrm>
            <a:off x="726100" y="1152475"/>
            <a:ext cx="76917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1pPr>
            <a:lvl2pPr marL="914400" lvl="1" indent="-31750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2pPr>
            <a:lvl3pPr marL="1371600" lvl="2" indent="-31750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3pPr>
            <a:lvl4pPr marL="1828800" lvl="3" indent="-31750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4pPr>
            <a:lvl5pPr marL="2286000" lvl="4" indent="-31750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5pPr>
            <a:lvl6pPr marL="2743200" lvl="5" indent="-31750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6pPr>
            <a:lvl7pPr marL="3200400" lvl="6" indent="-31750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7pPr>
            <a:lvl8pPr marL="3657600" lvl="7" indent="-317500">
              <a:lnSpc>
                <a:spcPct val="115000"/>
              </a:lnSpc>
              <a:spcBef>
                <a:spcPts val="1600"/>
              </a:spcBef>
              <a:spcAft>
                <a:spcPts val="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8pPr>
            <a:lvl9pPr marL="4114800" lvl="8" indent="-317500">
              <a:lnSpc>
                <a:spcPct val="115000"/>
              </a:lnSpc>
              <a:spcBef>
                <a:spcPts val="1600"/>
              </a:spcBef>
              <a:spcAft>
                <a:spcPts val="1600"/>
              </a:spcAft>
              <a:buClr>
                <a:schemeClr val="dk2"/>
              </a:buClr>
              <a:buSzPts val="1400"/>
              <a:buFont typeface="Encode Sans Semi Condensed"/>
              <a:buChar char="■"/>
              <a:defRPr>
                <a:solidFill>
                  <a:schemeClr val="dk2"/>
                </a:solidFill>
                <a:latin typeface="Encode Sans Semi Condensed"/>
                <a:ea typeface="Encode Sans Semi Condensed"/>
                <a:cs typeface="Encode Sans Semi Condensed"/>
                <a:sym typeface="Encode Sans Semi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60"/>
        <p:cNvGrpSpPr/>
        <p:nvPr/>
      </p:nvGrpSpPr>
      <p:grpSpPr>
        <a:xfrm>
          <a:off x="0" y="0"/>
          <a:ext cx="0" cy="0"/>
          <a:chOff x="0" y="0"/>
          <a:chExt cx="0" cy="0"/>
        </a:xfrm>
      </p:grpSpPr>
      <p:sp>
        <p:nvSpPr>
          <p:cNvPr id="161" name="Google Shape;161;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62" name="Google Shape;162;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hyperlink" Target="https://docs.google.com/spreadsheets/d/1PsQz8Oxq6GNg2IY2Ayl22BYNcgO1WLNC8KqR4x9P6os/copy"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8.xml"/><Relationship Id="rId1" Type="http://schemas.openxmlformats.org/officeDocument/2006/relationships/slideLayout" Target="../slideLayouts/slideLayout17.xml"/><Relationship Id="rId5" Type="http://schemas.openxmlformats.org/officeDocument/2006/relationships/image" Target="../media/image6.jpg"/><Relationship Id="rId4" Type="http://schemas.openxmlformats.org/officeDocument/2006/relationships/image" Target="../media/image5.jpg"/></Relationships>
</file>

<file path=ppt/slides/_rels/slide2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0.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photo/co-workers-wearing-face-mask-office_10817536.htm/?utm_source=slidesgo_template&amp;utm_medium=referral-link&amp;utm_campaign=sg_resources&amp;utm_content=freepik" TargetMode="External"/><Relationship Id="rId3" Type="http://schemas.openxmlformats.org/officeDocument/2006/relationships/hyperlink" Target="https://www.freepik.com/free-photo/people-office-during-pandemic-working-with-masks_10070529.htm/?utm_source=slidesgo_template&amp;utm_medium=referral-link&amp;utm_campaign=sg_resources&amp;utm_content=freepik" TargetMode="External"/><Relationship Id="rId7" Type="http://schemas.openxmlformats.org/officeDocument/2006/relationships/hyperlink" Target="https://www.freepik.com/free-photo/portrait-confident-young-businesswoman-showing-thumb-up-sign-toward-camera-office_4157486.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22.xml"/><Relationship Id="rId6" Type="http://schemas.openxmlformats.org/officeDocument/2006/relationships/hyperlink" Target="https://www.freepik.com/free-photo/confident-young-businessman-standing-front-wooden-table-with-his-arm-crossed_4153098.htm/?utm_source=slidesgo_template&amp;utm_medium=referral-link&amp;utm_campaign=sg_resources&amp;utm_content=freepik" TargetMode="External"/><Relationship Id="rId5" Type="http://schemas.openxmlformats.org/officeDocument/2006/relationships/hyperlink" Target="https://www.freepik.com/free-photo/portrait-young-businessman-holding-pen-graph-eyeglasses-hand-looking-camera_4153063.htm/?utm_source=slidesgo_template&amp;utm_medium=referral-link&amp;utm_campaign=sg_resources&amp;utm_content=freepik" TargetMode="External"/><Relationship Id="rId4" Type="http://schemas.openxmlformats.org/officeDocument/2006/relationships/hyperlink" Target="https://www.freepik.com/free-photo/two-people-working-together-office-during-pandemic-with-masks_10070483.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4.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fonts.google.com/specimen/Encode+Sans+Semi+Condensed" TargetMode="External"/><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6.gif"/><Relationship Id="rId2" Type="http://schemas.openxmlformats.org/officeDocument/2006/relationships/notesSlide" Target="../notesSlides/notesSlide38.xml"/><Relationship Id="rId1" Type="http://schemas.openxmlformats.org/officeDocument/2006/relationships/slideLayout" Target="../slideLayouts/slideLayout24.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5.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4.gif"/><Relationship Id="rId4" Type="http://schemas.openxmlformats.org/officeDocument/2006/relationships/image" Target="../media/image12.gif"/><Relationship Id="rId9" Type="http://schemas.openxmlformats.org/officeDocument/2006/relationships/image" Target="../media/image13.gif"/></Relationships>
</file>

<file path=ppt/slides/_rels/slide3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2.xml"/><Relationship Id="rId1" Type="http://schemas.openxmlformats.org/officeDocument/2006/relationships/slideLayout" Target="../slideLayouts/slideLayout24.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8"/>
          <p:cNvSpPr txBox="1">
            <a:spLocks noGrp="1"/>
          </p:cNvSpPr>
          <p:nvPr>
            <p:ph type="ctrTitle"/>
          </p:nvPr>
        </p:nvSpPr>
        <p:spPr>
          <a:xfrm>
            <a:off x="807180" y="979170"/>
            <a:ext cx="7529640" cy="181356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uk-UA" sz="3600" dirty="0"/>
              <a:t>ДИПЛОМНИЙ ПРОЄКТ</a:t>
            </a:r>
            <a:br>
              <a:rPr lang="uk-UA" dirty="0"/>
            </a:br>
            <a:r>
              <a:rPr lang="uk-UA" sz="2000" b="0" dirty="0"/>
              <a:t>на тему</a:t>
            </a:r>
            <a:r>
              <a:rPr lang="en-US" sz="2000" b="0" dirty="0"/>
              <a:t>: “</a:t>
            </a:r>
            <a:r>
              <a:rPr lang="ru-RU" sz="2000" b="0" i="0" u="none" strike="noStrike" dirty="0" err="1">
                <a:effectLst/>
                <a:latin typeface="Times New Roman" panose="02020603050405020304" pitchFamily="18" charset="0"/>
              </a:rPr>
              <a:t>Інформаційна</a:t>
            </a:r>
            <a:r>
              <a:rPr lang="ru-RU" sz="2000" b="0" i="0" u="none" strike="noStrike" dirty="0">
                <a:effectLst/>
                <a:latin typeface="Times New Roman" panose="02020603050405020304" pitchFamily="18" charset="0"/>
              </a:rPr>
              <a:t> система з </a:t>
            </a:r>
            <a:r>
              <a:rPr lang="ru-RU" sz="2000" b="0" i="0" u="none" strike="noStrike" dirty="0" err="1">
                <a:effectLst/>
                <a:latin typeface="Times New Roman" panose="02020603050405020304" pitchFamily="18" charset="0"/>
              </a:rPr>
              <a:t>підтримки</a:t>
            </a:r>
            <a:r>
              <a:rPr lang="ru-RU" sz="2000" b="0" i="0" u="none" strike="noStrike" dirty="0">
                <a:effectLst/>
                <a:latin typeface="Times New Roman" panose="02020603050405020304" pitchFamily="18" charset="0"/>
              </a:rPr>
              <a:t> </a:t>
            </a:r>
            <a:r>
              <a:rPr lang="ru-RU" sz="2000" b="0" i="0" u="none" strike="noStrike" dirty="0" err="1">
                <a:effectLst/>
                <a:latin typeface="Times New Roman" panose="02020603050405020304" pitchFamily="18" charset="0"/>
              </a:rPr>
              <a:t>процесу</a:t>
            </a:r>
            <a:r>
              <a:rPr lang="ru-RU" sz="2000" b="0" i="0" u="none" strike="noStrike" dirty="0">
                <a:effectLst/>
                <a:latin typeface="Times New Roman" panose="02020603050405020304" pitchFamily="18" charset="0"/>
              </a:rPr>
              <a:t> </a:t>
            </a:r>
            <a:r>
              <a:rPr lang="ru-RU" sz="2000" b="0" i="0" u="none" strike="noStrike" dirty="0" err="1">
                <a:effectLst/>
                <a:latin typeface="Times New Roman" panose="02020603050405020304" pitchFamily="18" charset="0"/>
              </a:rPr>
              <a:t>дослідження</a:t>
            </a:r>
            <a:r>
              <a:rPr lang="ru-RU" sz="2000" b="0" i="0" u="none" strike="noStrike" dirty="0">
                <a:effectLst/>
                <a:latin typeface="Times New Roman" panose="02020603050405020304" pitchFamily="18" charset="0"/>
              </a:rPr>
              <a:t> </a:t>
            </a:r>
            <a:r>
              <a:rPr lang="ru-RU" sz="2000" b="0" i="0" u="none" strike="noStrike" dirty="0" err="1">
                <a:effectLst/>
                <a:latin typeface="Times New Roman" panose="02020603050405020304" pitchFamily="18" charset="0"/>
              </a:rPr>
              <a:t>задачі</a:t>
            </a:r>
            <a:r>
              <a:rPr lang="ru-RU" sz="2000" b="0" i="0" u="none" strike="noStrike" dirty="0">
                <a:effectLst/>
                <a:latin typeface="Times New Roman" panose="02020603050405020304" pitchFamily="18" charset="0"/>
              </a:rPr>
              <a:t> </a:t>
            </a:r>
            <a:r>
              <a:rPr lang="ru-RU" sz="2000" b="0" i="0" u="none" strike="noStrike" dirty="0" err="1">
                <a:effectLst/>
                <a:latin typeface="Times New Roman" panose="02020603050405020304" pitchFamily="18" charset="0"/>
              </a:rPr>
              <a:t>дробово-лінійного</a:t>
            </a:r>
            <a:r>
              <a:rPr lang="ru-RU" sz="2000" b="0" i="0" u="none" strike="noStrike" dirty="0">
                <a:effectLst/>
                <a:latin typeface="Times New Roman" panose="02020603050405020304" pitchFamily="18" charset="0"/>
              </a:rPr>
              <a:t> </a:t>
            </a:r>
            <a:r>
              <a:rPr lang="ru-RU" sz="2000" b="0" i="0" u="none" strike="noStrike" dirty="0" err="1">
                <a:effectLst/>
                <a:latin typeface="Times New Roman" panose="02020603050405020304" pitchFamily="18" charset="0"/>
              </a:rPr>
              <a:t>програмування</a:t>
            </a:r>
            <a:r>
              <a:rPr lang="ru-RU" sz="2000" b="0" i="0" u="none" strike="noStrike" dirty="0">
                <a:effectLst/>
                <a:latin typeface="Times New Roman" panose="02020603050405020304" pitchFamily="18" charset="0"/>
              </a:rPr>
              <a:t> в </a:t>
            </a:r>
            <a:r>
              <a:rPr lang="ru-RU" sz="2000" b="0" i="0" u="none" strike="noStrike" dirty="0" err="1">
                <a:effectLst/>
                <a:latin typeface="Times New Roman" panose="02020603050405020304" pitchFamily="18" charset="0"/>
              </a:rPr>
              <a:t>умовах</a:t>
            </a:r>
            <a:r>
              <a:rPr lang="ru-RU" sz="2000" b="0" i="0" u="none" strike="noStrike" dirty="0">
                <a:effectLst/>
                <a:latin typeface="Times New Roman" panose="02020603050405020304" pitchFamily="18" charset="0"/>
              </a:rPr>
              <a:t> </a:t>
            </a:r>
            <a:r>
              <a:rPr lang="ru-RU" sz="2000" b="0" i="0" u="none" strike="noStrike" dirty="0" err="1">
                <a:effectLst/>
                <a:latin typeface="Times New Roman" panose="02020603050405020304" pitchFamily="18" charset="0"/>
              </a:rPr>
              <a:t>невизначеності</a:t>
            </a:r>
            <a:r>
              <a:rPr lang="en-US" sz="2000" b="0" dirty="0"/>
              <a:t>”</a:t>
            </a:r>
            <a:endParaRPr sz="2000" b="0" dirty="0"/>
          </a:p>
        </p:txBody>
      </p:sp>
      <p:sp>
        <p:nvSpPr>
          <p:cNvPr id="169" name="Google Shape;169;p28"/>
          <p:cNvSpPr txBox="1">
            <a:spLocks noGrp="1"/>
          </p:cNvSpPr>
          <p:nvPr>
            <p:ph type="subTitle" idx="1"/>
          </p:nvPr>
        </p:nvSpPr>
        <p:spPr>
          <a:xfrm>
            <a:off x="3854700" y="4786503"/>
            <a:ext cx="1434600" cy="35699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uk-UA" sz="1800" dirty="0"/>
              <a:t>Київ - </a:t>
            </a:r>
            <a:r>
              <a:rPr lang="en" sz="1800" dirty="0"/>
              <a:t>202</a:t>
            </a:r>
            <a:r>
              <a:rPr lang="uk-UA" sz="1800" dirty="0"/>
              <a:t>1</a:t>
            </a:r>
            <a:endParaRPr sz="1800" dirty="0"/>
          </a:p>
        </p:txBody>
      </p:sp>
      <p:sp>
        <p:nvSpPr>
          <p:cNvPr id="4" name="Google Shape;168;p28">
            <a:extLst>
              <a:ext uri="{FF2B5EF4-FFF2-40B4-BE49-F238E27FC236}">
                <a16:creationId xmlns:a16="http://schemas.microsoft.com/office/drawing/2014/main" id="{CF8F97F1-02F7-45E3-AC75-D364F5B24623}"/>
              </a:ext>
            </a:extLst>
          </p:cNvPr>
          <p:cNvSpPr txBox="1">
            <a:spLocks/>
          </p:cNvSpPr>
          <p:nvPr/>
        </p:nvSpPr>
        <p:spPr>
          <a:xfrm>
            <a:off x="807180" y="-1970"/>
            <a:ext cx="7529640" cy="98114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1pPr>
            <a:lvl2pPr marR="0" lvl="1"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2pPr>
            <a:lvl3pPr marR="0" lvl="2"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3pPr>
            <a:lvl4pPr marR="0" lvl="3"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4pPr>
            <a:lvl5pPr marR="0" lvl="4"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5pPr>
            <a:lvl6pPr marR="0" lvl="5"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6pPr>
            <a:lvl7pPr marR="0" lvl="6"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7pPr>
            <a:lvl8pPr marR="0" lvl="7"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8pPr>
            <a:lvl9pPr marR="0" lvl="8"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9pPr>
          </a:lstStyle>
          <a:p>
            <a:r>
              <a:rPr lang="ru-RU" sz="1400" b="0" dirty="0"/>
              <a:t>МІНІСТЕРСВО ОСВІТИ І НАУКИ УКРАЇНИ</a:t>
            </a:r>
          </a:p>
          <a:p>
            <a:r>
              <a:rPr lang="ru-RU" sz="1400" b="0" dirty="0"/>
              <a:t>НАЦІОНАЛЬНИЙ ТЕХНІЧНИЙ УНІВЕРСИТЕТ УКРАЇНИ</a:t>
            </a:r>
          </a:p>
          <a:p>
            <a:r>
              <a:rPr lang="en-US" sz="1400" b="0" dirty="0"/>
              <a:t>“</a:t>
            </a:r>
            <a:r>
              <a:rPr lang="uk-UA" sz="1400" b="0" dirty="0"/>
              <a:t>КИЇВСЬКИЙ ПОЛІТЕХНІЧНИЙ ІНСТИТУТ ІМЕНІ ІГОРЯ СІКОРСЬКОГО</a:t>
            </a:r>
            <a:r>
              <a:rPr lang="en-US" sz="1400" b="0" dirty="0"/>
              <a:t>”</a:t>
            </a:r>
            <a:endParaRPr lang="ru-RU" sz="1400" b="0" dirty="0"/>
          </a:p>
        </p:txBody>
      </p:sp>
      <p:sp>
        <p:nvSpPr>
          <p:cNvPr id="5" name="Google Shape;168;p28">
            <a:extLst>
              <a:ext uri="{FF2B5EF4-FFF2-40B4-BE49-F238E27FC236}">
                <a16:creationId xmlns:a16="http://schemas.microsoft.com/office/drawing/2014/main" id="{158C2C70-D96A-4345-A6FF-E31656067DE1}"/>
              </a:ext>
            </a:extLst>
          </p:cNvPr>
          <p:cNvSpPr txBox="1">
            <a:spLocks/>
          </p:cNvSpPr>
          <p:nvPr/>
        </p:nvSpPr>
        <p:spPr>
          <a:xfrm>
            <a:off x="593820" y="3512818"/>
            <a:ext cx="1890300" cy="111252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1pPr>
            <a:lvl2pPr marR="0" lvl="1"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2pPr>
            <a:lvl3pPr marR="0" lvl="2"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3pPr>
            <a:lvl4pPr marR="0" lvl="3"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4pPr>
            <a:lvl5pPr marR="0" lvl="4"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5pPr>
            <a:lvl6pPr marR="0" lvl="5"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6pPr>
            <a:lvl7pPr marR="0" lvl="6"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7pPr>
            <a:lvl8pPr marR="0" lvl="7"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8pPr>
            <a:lvl9pPr marR="0" lvl="8"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9pPr>
          </a:lstStyle>
          <a:p>
            <a:pPr algn="l"/>
            <a:r>
              <a:rPr lang="ru-RU" sz="2000" b="0" dirty="0" err="1">
                <a:solidFill>
                  <a:schemeClr val="bg1"/>
                </a:solidFill>
              </a:rPr>
              <a:t>Виконала</a:t>
            </a:r>
            <a:r>
              <a:rPr lang="en-US" sz="2000" b="0" dirty="0">
                <a:solidFill>
                  <a:schemeClr val="bg1"/>
                </a:solidFill>
              </a:rPr>
              <a:t>:</a:t>
            </a:r>
          </a:p>
          <a:p>
            <a:pPr algn="l"/>
            <a:endParaRPr lang="en-US" sz="2000" b="0" dirty="0">
              <a:solidFill>
                <a:schemeClr val="bg1"/>
              </a:solidFill>
            </a:endParaRPr>
          </a:p>
          <a:p>
            <a:pPr algn="l"/>
            <a:r>
              <a:rPr lang="uk-UA" sz="2000" b="0" dirty="0">
                <a:solidFill>
                  <a:schemeClr val="bg1"/>
                </a:solidFill>
              </a:rPr>
              <a:t>Керівник ДП</a:t>
            </a:r>
            <a:r>
              <a:rPr lang="en-US" sz="2000" b="0" dirty="0">
                <a:solidFill>
                  <a:schemeClr val="bg1"/>
                </a:solidFill>
              </a:rPr>
              <a:t>:</a:t>
            </a:r>
            <a:endParaRPr lang="ru-RU" sz="2000" b="0" dirty="0">
              <a:solidFill>
                <a:schemeClr val="bg1"/>
              </a:solidFill>
            </a:endParaRPr>
          </a:p>
        </p:txBody>
      </p:sp>
      <p:sp>
        <p:nvSpPr>
          <p:cNvPr id="6" name="Google Shape;168;p28">
            <a:extLst>
              <a:ext uri="{FF2B5EF4-FFF2-40B4-BE49-F238E27FC236}">
                <a16:creationId xmlns:a16="http://schemas.microsoft.com/office/drawing/2014/main" id="{70CD7D22-C506-4116-BBFE-E41D6B37AFC1}"/>
              </a:ext>
            </a:extLst>
          </p:cNvPr>
          <p:cNvSpPr txBox="1">
            <a:spLocks/>
          </p:cNvSpPr>
          <p:nvPr/>
        </p:nvSpPr>
        <p:spPr>
          <a:xfrm>
            <a:off x="2635567" y="3512818"/>
            <a:ext cx="2653733" cy="111252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1pPr>
            <a:lvl2pPr marR="0" lvl="1"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2pPr>
            <a:lvl3pPr marR="0" lvl="2"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3pPr>
            <a:lvl4pPr marR="0" lvl="3"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4pPr>
            <a:lvl5pPr marR="0" lvl="4"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5pPr>
            <a:lvl6pPr marR="0" lvl="5"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6pPr>
            <a:lvl7pPr marR="0" lvl="6"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7pPr>
            <a:lvl8pPr marR="0" lvl="7"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8pPr>
            <a:lvl9pPr marR="0" lvl="8"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9pPr>
          </a:lstStyle>
          <a:p>
            <a:pPr algn="l"/>
            <a:r>
              <a:rPr lang="uk-UA" sz="2000" b="0" dirty="0">
                <a:solidFill>
                  <a:schemeClr val="bg1"/>
                </a:solidFill>
              </a:rPr>
              <a:t>ст. гр. ІС-71</a:t>
            </a:r>
            <a:endParaRPr lang="en-US" sz="2000" b="0" dirty="0">
              <a:solidFill>
                <a:schemeClr val="bg1"/>
              </a:solidFill>
            </a:endParaRPr>
          </a:p>
          <a:p>
            <a:pPr algn="l"/>
            <a:endParaRPr lang="en-US" sz="2000" b="0" dirty="0">
              <a:solidFill>
                <a:schemeClr val="bg1"/>
              </a:solidFill>
            </a:endParaRPr>
          </a:p>
          <a:p>
            <a:pPr algn="l"/>
            <a:r>
              <a:rPr lang="uk-UA" sz="2000" b="0" dirty="0">
                <a:solidFill>
                  <a:schemeClr val="bg1"/>
                </a:solidFill>
              </a:rPr>
              <a:t>доц. кафедри АСОІУ</a:t>
            </a:r>
            <a:endParaRPr lang="ru-RU" sz="2000" b="0" dirty="0">
              <a:solidFill>
                <a:schemeClr val="bg1"/>
              </a:solidFill>
            </a:endParaRPr>
          </a:p>
        </p:txBody>
      </p:sp>
      <p:sp>
        <p:nvSpPr>
          <p:cNvPr id="9" name="Google Shape;168;p28">
            <a:extLst>
              <a:ext uri="{FF2B5EF4-FFF2-40B4-BE49-F238E27FC236}">
                <a16:creationId xmlns:a16="http://schemas.microsoft.com/office/drawing/2014/main" id="{E2E5B360-DE48-4272-A618-B003C29DB32C}"/>
              </a:ext>
            </a:extLst>
          </p:cNvPr>
          <p:cNvSpPr txBox="1">
            <a:spLocks/>
          </p:cNvSpPr>
          <p:nvPr/>
        </p:nvSpPr>
        <p:spPr>
          <a:xfrm>
            <a:off x="5289300" y="3512818"/>
            <a:ext cx="3854700" cy="111252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1pPr>
            <a:lvl2pPr marR="0" lvl="1"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2pPr>
            <a:lvl3pPr marR="0" lvl="2"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3pPr>
            <a:lvl4pPr marR="0" lvl="3"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4pPr>
            <a:lvl5pPr marR="0" lvl="4"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5pPr>
            <a:lvl6pPr marR="0" lvl="5"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6pPr>
            <a:lvl7pPr marR="0" lvl="6"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7pPr>
            <a:lvl8pPr marR="0" lvl="7"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8pPr>
            <a:lvl9pPr marR="0" lvl="8" algn="ctr" rtl="0">
              <a:lnSpc>
                <a:spcPct val="100000"/>
              </a:lnSpc>
              <a:spcBef>
                <a:spcPts val="0"/>
              </a:spcBef>
              <a:spcAft>
                <a:spcPts val="0"/>
              </a:spcAft>
              <a:buClr>
                <a:schemeClr val="dk1"/>
              </a:buClr>
              <a:buSzPts val="5000"/>
              <a:buFont typeface="Encode Sans Semi Condensed"/>
              <a:buNone/>
              <a:defRPr sz="5000" b="1" i="0" u="none" strike="noStrike" cap="none">
                <a:solidFill>
                  <a:schemeClr val="dk1"/>
                </a:solidFill>
                <a:latin typeface="Encode Sans Semi Condensed"/>
                <a:ea typeface="Encode Sans Semi Condensed"/>
                <a:cs typeface="Encode Sans Semi Condensed"/>
                <a:sym typeface="Encode Sans Semi Condensed"/>
              </a:defRPr>
            </a:lvl9pPr>
          </a:lstStyle>
          <a:p>
            <a:pPr algn="l"/>
            <a:r>
              <a:rPr lang="uk-UA" sz="2000" b="0" dirty="0">
                <a:solidFill>
                  <a:schemeClr val="bg1"/>
                </a:solidFill>
              </a:rPr>
              <a:t>Вознюк Олександра Віталіївна</a:t>
            </a:r>
            <a:endParaRPr lang="en-US" sz="2000" b="0" dirty="0">
              <a:solidFill>
                <a:schemeClr val="bg1"/>
              </a:solidFill>
            </a:endParaRPr>
          </a:p>
          <a:p>
            <a:pPr algn="l"/>
            <a:endParaRPr lang="en-US" sz="2000" b="0" dirty="0">
              <a:solidFill>
                <a:schemeClr val="bg1"/>
              </a:solidFill>
            </a:endParaRPr>
          </a:p>
          <a:p>
            <a:pPr algn="l"/>
            <a:r>
              <a:rPr lang="uk-UA" sz="2000" b="0" dirty="0">
                <a:solidFill>
                  <a:schemeClr val="bg1"/>
                </a:solidFill>
              </a:rPr>
              <a:t>Жданова Олена Григорівна</a:t>
            </a:r>
            <a:endParaRPr lang="ru-RU" sz="2000" b="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3"/>
          <p:cNvSpPr txBox="1">
            <a:spLocks noGrp="1"/>
          </p:cNvSpPr>
          <p:nvPr>
            <p:ph type="subTitle" idx="1"/>
          </p:nvPr>
        </p:nvSpPr>
        <p:spPr>
          <a:xfrm>
            <a:off x="2866650" y="2177700"/>
            <a:ext cx="3410700" cy="296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 It’s terribly hot—even hotter than Mercury</a:t>
            </a:r>
            <a:endParaRPr/>
          </a:p>
        </p:txBody>
      </p:sp>
      <p:sp>
        <p:nvSpPr>
          <p:cNvPr id="212" name="Google Shape;212;p33"/>
          <p:cNvSpPr txBox="1">
            <a:spLocks noGrp="1"/>
          </p:cNvSpPr>
          <p:nvPr>
            <p:ph type="title"/>
          </p:nvPr>
        </p:nvSpPr>
        <p:spPr>
          <a:xfrm>
            <a:off x="2150250" y="0"/>
            <a:ext cx="4843500" cy="217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a:t>About us</a:t>
            </a:r>
            <a:endParaRPr sz="5000"/>
          </a:p>
        </p:txBody>
      </p:sp>
      <p:sp>
        <p:nvSpPr>
          <p:cNvPr id="213" name="Google Shape;213;p33"/>
          <p:cNvSpPr/>
          <p:nvPr/>
        </p:nvSpPr>
        <p:spPr>
          <a:xfrm>
            <a:off x="6094500" y="2103175"/>
            <a:ext cx="30450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5"/>
          <p:cNvSpPr txBox="1">
            <a:spLocks noGrp="1"/>
          </p:cNvSpPr>
          <p:nvPr>
            <p:ph type="title"/>
          </p:nvPr>
        </p:nvSpPr>
        <p:spPr>
          <a:xfrm flipH="1">
            <a:off x="3796675" y="1786425"/>
            <a:ext cx="34800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company</a:t>
            </a:r>
            <a:endParaRPr/>
          </a:p>
        </p:txBody>
      </p:sp>
      <p:sp>
        <p:nvSpPr>
          <p:cNvPr id="225" name="Google Shape;225;p35"/>
          <p:cNvSpPr txBox="1">
            <a:spLocks noGrp="1"/>
          </p:cNvSpPr>
          <p:nvPr>
            <p:ph type="subTitle" idx="1"/>
          </p:nvPr>
        </p:nvSpPr>
        <p:spPr>
          <a:xfrm flipH="1">
            <a:off x="3796675" y="2509157"/>
            <a:ext cx="3480000" cy="85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could enter a subtitle here if you need it</a:t>
            </a:r>
            <a:endParaRPr/>
          </a:p>
        </p:txBody>
      </p:sp>
      <p:sp>
        <p:nvSpPr>
          <p:cNvPr id="226" name="Google Shape;226;p35"/>
          <p:cNvSpPr txBox="1">
            <a:spLocks noGrp="1"/>
          </p:cNvSpPr>
          <p:nvPr>
            <p:ph type="title" idx="2"/>
          </p:nvPr>
        </p:nvSpPr>
        <p:spPr>
          <a:xfrm flipH="1">
            <a:off x="0" y="2012850"/>
            <a:ext cx="2893500" cy="111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7"/>
          <p:cNvSpPr txBox="1">
            <a:spLocks noGrp="1"/>
          </p:cNvSpPr>
          <p:nvPr>
            <p:ph type="title"/>
          </p:nvPr>
        </p:nvSpPr>
        <p:spPr>
          <a:xfrm>
            <a:off x="4653950" y="815025"/>
            <a:ext cx="3345000" cy="15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237" name="Google Shape;237;p37"/>
          <p:cNvSpPr txBox="1">
            <a:spLocks noGrp="1"/>
          </p:cNvSpPr>
          <p:nvPr>
            <p:ph type="subTitle" idx="1"/>
          </p:nvPr>
        </p:nvSpPr>
        <p:spPr>
          <a:xfrm>
            <a:off x="4653950" y="2613925"/>
            <a:ext cx="3843300" cy="85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a:t>
            </a:r>
            <a:endParaRPr/>
          </a:p>
        </p:txBody>
      </p:sp>
      <p:pic>
        <p:nvPicPr>
          <p:cNvPr id="238" name="Google Shape;238;p37"/>
          <p:cNvPicPr preferRelativeResize="0"/>
          <p:nvPr/>
        </p:nvPicPr>
        <p:blipFill rotWithShape="1">
          <a:blip r:embed="rId3">
            <a:alphaModFix/>
          </a:blip>
          <a:srcRect l="5229" r="5220"/>
          <a:stretch/>
        </p:blipFill>
        <p:spPr>
          <a:xfrm>
            <a:off x="726100" y="981925"/>
            <a:ext cx="3401851" cy="2137050"/>
          </a:xfrm>
          <a:prstGeom prst="rect">
            <a:avLst/>
          </a:prstGeom>
          <a:noFill/>
          <a:ln>
            <a:noFill/>
          </a:ln>
          <a:effectLst>
            <a:outerShdw blurRad="57150" dist="28575" dir="3600000" algn="bl" rotWithShape="0">
              <a:srgbClr val="000000">
                <a:alpha val="21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2"/>
        <p:cNvGrpSpPr/>
        <p:nvPr/>
      </p:nvGrpSpPr>
      <p:grpSpPr>
        <a:xfrm>
          <a:off x="0" y="0"/>
          <a:ext cx="0" cy="0"/>
          <a:chOff x="0" y="0"/>
          <a:chExt cx="0" cy="0"/>
        </a:xfrm>
      </p:grpSpPr>
      <p:sp>
        <p:nvSpPr>
          <p:cNvPr id="243" name="Google Shape;243;p38"/>
          <p:cNvSpPr txBox="1">
            <a:spLocks noGrp="1"/>
          </p:cNvSpPr>
          <p:nvPr>
            <p:ph type="title"/>
          </p:nvPr>
        </p:nvSpPr>
        <p:spPr>
          <a:xfrm>
            <a:off x="629875" y="1466825"/>
            <a:ext cx="2115900" cy="220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a:t>
            </a:r>
            <a:endParaRPr/>
          </a:p>
          <a:p>
            <a:pPr marL="0" lvl="0" indent="0" algn="l" rtl="0">
              <a:spcBef>
                <a:spcPts val="0"/>
              </a:spcBef>
              <a:spcAft>
                <a:spcPts val="0"/>
              </a:spcAft>
              <a:buNone/>
            </a:pPr>
            <a:r>
              <a:rPr lang="en"/>
              <a:t>thousand words</a:t>
            </a:r>
            <a:endParaRPr/>
          </a:p>
        </p:txBody>
      </p:sp>
      <p:sp>
        <p:nvSpPr>
          <p:cNvPr id="244" name="Google Shape;244;p38"/>
          <p:cNvSpPr/>
          <p:nvPr/>
        </p:nvSpPr>
        <p:spPr>
          <a:xfrm rot="-5400000">
            <a:off x="2751875" y="67500"/>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0"/>
          <p:cNvSpPr txBox="1">
            <a:spLocks noGrp="1"/>
          </p:cNvSpPr>
          <p:nvPr>
            <p:ph type="subTitle" idx="1"/>
          </p:nvPr>
        </p:nvSpPr>
        <p:spPr>
          <a:xfrm>
            <a:off x="4374125" y="398900"/>
            <a:ext cx="35517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266" name="Google Shape;266;p40"/>
          <p:cNvSpPr txBox="1">
            <a:spLocks noGrp="1"/>
          </p:cNvSpPr>
          <p:nvPr>
            <p:ph type="subTitle" idx="2"/>
          </p:nvPr>
        </p:nvSpPr>
        <p:spPr>
          <a:xfrm>
            <a:off x="4374125" y="843156"/>
            <a:ext cx="35562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267" name="Google Shape;267;p40"/>
          <p:cNvSpPr txBox="1">
            <a:spLocks noGrp="1"/>
          </p:cNvSpPr>
          <p:nvPr>
            <p:ph type="subTitle" idx="5"/>
          </p:nvPr>
        </p:nvSpPr>
        <p:spPr>
          <a:xfrm>
            <a:off x="4374125" y="2024610"/>
            <a:ext cx="35517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268" name="Google Shape;268;p40"/>
          <p:cNvSpPr txBox="1">
            <a:spLocks noGrp="1"/>
          </p:cNvSpPr>
          <p:nvPr>
            <p:ph type="title"/>
          </p:nvPr>
        </p:nvSpPr>
        <p:spPr>
          <a:xfrm>
            <a:off x="629875" y="1712250"/>
            <a:ext cx="22644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philosophy</a:t>
            </a:r>
            <a:endParaRPr/>
          </a:p>
        </p:txBody>
      </p:sp>
      <p:sp>
        <p:nvSpPr>
          <p:cNvPr id="269" name="Google Shape;269;p40"/>
          <p:cNvSpPr txBox="1">
            <a:spLocks noGrp="1"/>
          </p:cNvSpPr>
          <p:nvPr>
            <p:ph type="subTitle" idx="6"/>
          </p:nvPr>
        </p:nvSpPr>
        <p:spPr>
          <a:xfrm>
            <a:off x="4374125" y="2468916"/>
            <a:ext cx="35562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the smallest in the Solar System</a:t>
            </a:r>
            <a:endParaRPr/>
          </a:p>
        </p:txBody>
      </p:sp>
      <p:sp>
        <p:nvSpPr>
          <p:cNvPr id="270" name="Google Shape;270;p40"/>
          <p:cNvSpPr txBox="1">
            <a:spLocks noGrp="1"/>
          </p:cNvSpPr>
          <p:nvPr>
            <p:ph type="subTitle" idx="3"/>
          </p:nvPr>
        </p:nvSpPr>
        <p:spPr>
          <a:xfrm>
            <a:off x="4374125" y="3651120"/>
            <a:ext cx="35517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a:t>
            </a:r>
            <a:endParaRPr/>
          </a:p>
        </p:txBody>
      </p:sp>
      <p:sp>
        <p:nvSpPr>
          <p:cNvPr id="271" name="Google Shape;271;p40"/>
          <p:cNvSpPr txBox="1">
            <a:spLocks noGrp="1"/>
          </p:cNvSpPr>
          <p:nvPr>
            <p:ph type="subTitle" idx="4"/>
          </p:nvPr>
        </p:nvSpPr>
        <p:spPr>
          <a:xfrm>
            <a:off x="4374125" y="4099201"/>
            <a:ext cx="35562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272" name="Google Shape;272;p40"/>
          <p:cNvSpPr/>
          <p:nvPr/>
        </p:nvSpPr>
        <p:spPr>
          <a:xfrm>
            <a:off x="3620602" y="542582"/>
            <a:ext cx="411467" cy="41148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 name="Google Shape;273;p40"/>
          <p:cNvGrpSpPr/>
          <p:nvPr/>
        </p:nvGrpSpPr>
        <p:grpSpPr>
          <a:xfrm>
            <a:off x="3621706" y="2172155"/>
            <a:ext cx="409261" cy="411488"/>
            <a:chOff x="-34032200" y="2634975"/>
            <a:chExt cx="292225" cy="292250"/>
          </a:xfrm>
        </p:grpSpPr>
        <p:sp>
          <p:nvSpPr>
            <p:cNvPr id="274" name="Google Shape;274;p4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40"/>
          <p:cNvSpPr/>
          <p:nvPr/>
        </p:nvSpPr>
        <p:spPr>
          <a:xfrm>
            <a:off x="3618949" y="3797842"/>
            <a:ext cx="414793" cy="413670"/>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0"/>
          <p:cNvSpPr/>
          <p:nvPr/>
        </p:nvSpPr>
        <p:spPr>
          <a:xfrm rot="-5400000">
            <a:off x="2751875" y="639265"/>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1"/>
          <p:cNvSpPr txBox="1">
            <a:spLocks noGrp="1"/>
          </p:cNvSpPr>
          <p:nvPr>
            <p:ph type="title"/>
          </p:nvPr>
        </p:nvSpPr>
        <p:spPr>
          <a:xfrm>
            <a:off x="633875" y="1712250"/>
            <a:ext cx="19983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Summary</a:t>
            </a:r>
            <a:endParaRPr/>
          </a:p>
        </p:txBody>
      </p:sp>
      <p:sp>
        <p:nvSpPr>
          <p:cNvPr id="284" name="Google Shape;284;p41"/>
          <p:cNvSpPr txBox="1">
            <a:spLocks noGrp="1"/>
          </p:cNvSpPr>
          <p:nvPr>
            <p:ph type="body" idx="1"/>
          </p:nvPr>
        </p:nvSpPr>
        <p:spPr>
          <a:xfrm>
            <a:off x="3520925" y="336975"/>
            <a:ext cx="4896900" cy="446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know what helps you make your point clear? Lists like this one:</a:t>
            </a:r>
            <a:endParaRPr/>
          </a:p>
          <a:p>
            <a:pPr marL="0" lvl="0" indent="0" algn="l" rtl="0">
              <a:spcBef>
                <a:spcPts val="1600"/>
              </a:spcBef>
              <a:spcAft>
                <a:spcPts val="0"/>
              </a:spcAft>
              <a:buNone/>
            </a:pPr>
            <a:r>
              <a:rPr lang="en"/>
              <a:t>● They’re simple</a:t>
            </a:r>
            <a:endParaRPr/>
          </a:p>
          <a:p>
            <a:pPr marL="0" lvl="0" indent="0" algn="l" rtl="0">
              <a:spcBef>
                <a:spcPts val="1600"/>
              </a:spcBef>
              <a:spcAft>
                <a:spcPts val="0"/>
              </a:spcAft>
              <a:buNone/>
            </a:pPr>
            <a:r>
              <a:rPr lang="en"/>
              <a:t>● You can organize your ideas clearly</a:t>
            </a:r>
            <a:endParaRPr/>
          </a:p>
          <a:p>
            <a:pPr marL="0" lvl="0" indent="0" algn="l" rtl="0">
              <a:spcBef>
                <a:spcPts val="1600"/>
              </a:spcBef>
              <a:spcAft>
                <a:spcPts val="0"/>
              </a:spcAft>
              <a:buNone/>
            </a:pPr>
            <a:r>
              <a:rPr lang="en"/>
              <a:t>● You’ll never forget to buy milk!</a:t>
            </a:r>
            <a:endParaRPr/>
          </a:p>
          <a:p>
            <a:pPr marL="0" lvl="0" indent="0" algn="l" rtl="0">
              <a:spcBef>
                <a:spcPts val="1600"/>
              </a:spcBef>
              <a:spcAft>
                <a:spcPts val="1600"/>
              </a:spcAft>
              <a:buNone/>
            </a:pPr>
            <a:r>
              <a:rPr lang="en"/>
              <a:t>And the most important thing: the audience won’t miss the point of your presentation</a:t>
            </a:r>
            <a:endParaRPr/>
          </a:p>
        </p:txBody>
      </p:sp>
      <p:sp>
        <p:nvSpPr>
          <p:cNvPr id="285" name="Google Shape;285;p41"/>
          <p:cNvSpPr/>
          <p:nvPr/>
        </p:nvSpPr>
        <p:spPr>
          <a:xfrm rot="-5400000">
            <a:off x="2751875" y="925147"/>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2"/>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Company numbers</a:t>
            </a:r>
            <a:endParaRPr/>
          </a:p>
        </p:txBody>
      </p:sp>
      <p:sp>
        <p:nvSpPr>
          <p:cNvPr id="291" name="Google Shape;291;p42"/>
          <p:cNvSpPr txBox="1">
            <a:spLocks noGrp="1"/>
          </p:cNvSpPr>
          <p:nvPr>
            <p:ph type="title" idx="2"/>
          </p:nvPr>
        </p:nvSpPr>
        <p:spPr>
          <a:xfrm>
            <a:off x="3514725" y="1866675"/>
            <a:ext cx="4110000" cy="86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4,495,300,77</a:t>
            </a:r>
            <a:endParaRPr/>
          </a:p>
        </p:txBody>
      </p:sp>
      <p:sp>
        <p:nvSpPr>
          <p:cNvPr id="292" name="Google Shape;292;p42"/>
          <p:cNvSpPr txBox="1">
            <a:spLocks noGrp="1"/>
          </p:cNvSpPr>
          <p:nvPr>
            <p:ph type="body" idx="1"/>
          </p:nvPr>
        </p:nvSpPr>
        <p:spPr>
          <a:xfrm>
            <a:off x="3514725" y="2831350"/>
            <a:ext cx="4110000" cy="848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Big numbers catch your audience’s attention</a:t>
            </a:r>
            <a:endParaRPr/>
          </a:p>
        </p:txBody>
      </p:sp>
      <p:sp>
        <p:nvSpPr>
          <p:cNvPr id="293" name="Google Shape;293;p42"/>
          <p:cNvSpPr/>
          <p:nvPr/>
        </p:nvSpPr>
        <p:spPr>
          <a:xfrm rot="-5400000">
            <a:off x="2751875" y="1211029"/>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44"/>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Project updates</a:t>
            </a:r>
            <a:endParaRPr/>
          </a:p>
        </p:txBody>
      </p:sp>
      <p:graphicFrame>
        <p:nvGraphicFramePr>
          <p:cNvPr id="338" name="Google Shape;338;p44"/>
          <p:cNvGraphicFramePr/>
          <p:nvPr/>
        </p:nvGraphicFramePr>
        <p:xfrm>
          <a:off x="3618975" y="396550"/>
          <a:ext cx="4798925" cy="1236595"/>
        </p:xfrm>
        <a:graphic>
          <a:graphicData uri="http://schemas.openxmlformats.org/drawingml/2006/table">
            <a:tbl>
              <a:tblPr>
                <a:noFill/>
                <a:tableStyleId>{B5702F38-76A6-49E5-B387-1E0AA2E30371}</a:tableStyleId>
              </a:tblPr>
              <a:tblGrid>
                <a:gridCol w="921600">
                  <a:extLst>
                    <a:ext uri="{9D8B030D-6E8A-4147-A177-3AD203B41FA5}">
                      <a16:colId xmlns:a16="http://schemas.microsoft.com/office/drawing/2014/main" val="20000"/>
                    </a:ext>
                  </a:extLst>
                </a:gridCol>
                <a:gridCol w="969300">
                  <a:extLst>
                    <a:ext uri="{9D8B030D-6E8A-4147-A177-3AD203B41FA5}">
                      <a16:colId xmlns:a16="http://schemas.microsoft.com/office/drawing/2014/main" val="20001"/>
                    </a:ext>
                  </a:extLst>
                </a:gridCol>
                <a:gridCol w="942425">
                  <a:extLst>
                    <a:ext uri="{9D8B030D-6E8A-4147-A177-3AD203B41FA5}">
                      <a16:colId xmlns:a16="http://schemas.microsoft.com/office/drawing/2014/main" val="20002"/>
                    </a:ext>
                  </a:extLst>
                </a:gridCol>
                <a:gridCol w="969300">
                  <a:extLst>
                    <a:ext uri="{9D8B030D-6E8A-4147-A177-3AD203B41FA5}">
                      <a16:colId xmlns:a16="http://schemas.microsoft.com/office/drawing/2014/main" val="20003"/>
                    </a:ext>
                  </a:extLst>
                </a:gridCol>
                <a:gridCol w="996300">
                  <a:extLst>
                    <a:ext uri="{9D8B030D-6E8A-4147-A177-3AD203B41FA5}">
                      <a16:colId xmlns:a16="http://schemas.microsoft.com/office/drawing/2014/main" val="20004"/>
                    </a:ext>
                  </a:extLst>
                </a:gridCol>
              </a:tblGrid>
              <a:tr h="444175">
                <a:tc gridSpan="5">
                  <a:txBody>
                    <a:bodyPr/>
                    <a:lstStyle/>
                    <a:p>
                      <a:pPr marL="0" lvl="0" indent="0" algn="l" rtl="0">
                        <a:spcBef>
                          <a:spcPts val="0"/>
                        </a:spcBef>
                        <a:spcAft>
                          <a:spcPts val="0"/>
                        </a:spcAft>
                        <a:buNone/>
                      </a:pPr>
                      <a:r>
                        <a:rPr lang="en" b="1">
                          <a:solidFill>
                            <a:schemeClr val="dk1"/>
                          </a:solidFill>
                          <a:latin typeface="Encode Sans Semi Condensed"/>
                          <a:ea typeface="Encode Sans Semi Condensed"/>
                          <a:cs typeface="Encode Sans Semi Condensed"/>
                          <a:sym typeface="Encode Sans Semi Condensed"/>
                        </a:rPr>
                        <a:t>Projects bagged</a:t>
                      </a:r>
                      <a:endParaRPr b="1">
                        <a:solidFill>
                          <a:schemeClr val="dk1"/>
                        </a:solidFill>
                        <a:latin typeface="Encode Sans Semi Condensed"/>
                        <a:ea typeface="Encode Sans Semi Condensed"/>
                        <a:cs typeface="Encode Sans Semi Condensed"/>
                        <a:sym typeface="Encode Sans Semi Condensed"/>
                      </a:endParaRPr>
                    </a:p>
                  </a:txBody>
                  <a:tcPr marL="0" marR="0" marT="91425" marB="91425">
                    <a:lnL w="19050" cap="flat" cmpd="sng">
                      <a:solidFill>
                        <a:schemeClr val="accent1">
                          <a:alpha val="0"/>
                        </a:scheme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accent3">
                          <a:alpha val="0"/>
                        </a:schemeClr>
                      </a:solidFill>
                      <a:prstDash val="dot"/>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56600">
                <a:tc>
                  <a:txBody>
                    <a:bodyPr/>
                    <a:lstStyle/>
                    <a:p>
                      <a:pPr marL="0" lvl="0" indent="0" algn="ctr" rtl="0">
                        <a:spcBef>
                          <a:spcPts val="0"/>
                        </a:spcBef>
                        <a:spcAft>
                          <a:spcPts val="0"/>
                        </a:spcAft>
                        <a:buNone/>
                      </a:pPr>
                      <a:r>
                        <a:rPr lang="en">
                          <a:solidFill>
                            <a:schemeClr val="lt1"/>
                          </a:solidFill>
                          <a:latin typeface="Encode Sans Semi Condensed"/>
                          <a:ea typeface="Encode Sans Semi Condensed"/>
                          <a:cs typeface="Encode Sans Semi Condensed"/>
                          <a:sym typeface="Encode Sans Semi Condensed"/>
                        </a:rPr>
                        <a:t>Project</a:t>
                      </a:r>
                      <a:endParaRPr>
                        <a:solidFill>
                          <a:schemeClr val="lt1"/>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accen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1</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2</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3</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4</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56600">
                <a:tc>
                  <a:txBody>
                    <a:bodyPr/>
                    <a:lstStyle/>
                    <a:p>
                      <a:pPr marL="0" lvl="0" indent="0" algn="ctr" rtl="0">
                        <a:spcBef>
                          <a:spcPts val="0"/>
                        </a:spcBef>
                        <a:spcAft>
                          <a:spcPts val="0"/>
                        </a:spcAft>
                        <a:buNone/>
                      </a:pPr>
                      <a:r>
                        <a:rPr lang="en">
                          <a:solidFill>
                            <a:schemeClr val="lt1"/>
                          </a:solidFill>
                          <a:latin typeface="Encode Sans Semi Condensed"/>
                          <a:ea typeface="Encode Sans Semi Condensed"/>
                          <a:cs typeface="Encode Sans Semi Condensed"/>
                          <a:sym typeface="Encode Sans Semi Condensed"/>
                        </a:rPr>
                        <a:t>Amount</a:t>
                      </a:r>
                      <a:endParaRPr>
                        <a:solidFill>
                          <a:schemeClr val="lt1"/>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accen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10k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20k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10k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5k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lt2"/>
                    </a:solidFill>
                  </a:tcPr>
                </a:tc>
                <a:extLst>
                  <a:ext uri="{0D108BD9-81ED-4DB2-BD59-A6C34878D82A}">
                    <a16:rowId xmlns:a16="http://schemas.microsoft.com/office/drawing/2014/main" val="10002"/>
                  </a:ext>
                </a:extLst>
              </a:tr>
            </a:tbl>
          </a:graphicData>
        </a:graphic>
      </p:graphicFrame>
      <p:graphicFrame>
        <p:nvGraphicFramePr>
          <p:cNvPr id="339" name="Google Shape;339;p44"/>
          <p:cNvGraphicFramePr/>
          <p:nvPr/>
        </p:nvGraphicFramePr>
        <p:xfrm>
          <a:off x="3618975" y="1957275"/>
          <a:ext cx="4798925" cy="1236595"/>
        </p:xfrm>
        <a:graphic>
          <a:graphicData uri="http://schemas.openxmlformats.org/drawingml/2006/table">
            <a:tbl>
              <a:tblPr>
                <a:noFill/>
                <a:tableStyleId>{B5702F38-76A6-49E5-B387-1E0AA2E30371}</a:tableStyleId>
              </a:tblPr>
              <a:tblGrid>
                <a:gridCol w="921600">
                  <a:extLst>
                    <a:ext uri="{9D8B030D-6E8A-4147-A177-3AD203B41FA5}">
                      <a16:colId xmlns:a16="http://schemas.microsoft.com/office/drawing/2014/main" val="20000"/>
                    </a:ext>
                  </a:extLst>
                </a:gridCol>
                <a:gridCol w="969300">
                  <a:extLst>
                    <a:ext uri="{9D8B030D-6E8A-4147-A177-3AD203B41FA5}">
                      <a16:colId xmlns:a16="http://schemas.microsoft.com/office/drawing/2014/main" val="20001"/>
                    </a:ext>
                  </a:extLst>
                </a:gridCol>
                <a:gridCol w="942425">
                  <a:extLst>
                    <a:ext uri="{9D8B030D-6E8A-4147-A177-3AD203B41FA5}">
                      <a16:colId xmlns:a16="http://schemas.microsoft.com/office/drawing/2014/main" val="20002"/>
                    </a:ext>
                  </a:extLst>
                </a:gridCol>
                <a:gridCol w="969300">
                  <a:extLst>
                    <a:ext uri="{9D8B030D-6E8A-4147-A177-3AD203B41FA5}">
                      <a16:colId xmlns:a16="http://schemas.microsoft.com/office/drawing/2014/main" val="20003"/>
                    </a:ext>
                  </a:extLst>
                </a:gridCol>
                <a:gridCol w="996300">
                  <a:extLst>
                    <a:ext uri="{9D8B030D-6E8A-4147-A177-3AD203B41FA5}">
                      <a16:colId xmlns:a16="http://schemas.microsoft.com/office/drawing/2014/main" val="20004"/>
                    </a:ext>
                  </a:extLst>
                </a:gridCol>
              </a:tblGrid>
              <a:tr h="444175">
                <a:tc gridSpan="5">
                  <a:txBody>
                    <a:bodyPr/>
                    <a:lstStyle/>
                    <a:p>
                      <a:pPr marL="0" lvl="0" indent="0" algn="l" rtl="0">
                        <a:spcBef>
                          <a:spcPts val="0"/>
                        </a:spcBef>
                        <a:spcAft>
                          <a:spcPts val="0"/>
                        </a:spcAft>
                        <a:buNone/>
                      </a:pPr>
                      <a:r>
                        <a:rPr lang="en" b="1">
                          <a:solidFill>
                            <a:schemeClr val="dk1"/>
                          </a:solidFill>
                          <a:latin typeface="Encode Sans Semi Condensed"/>
                          <a:ea typeface="Encode Sans Semi Condensed"/>
                          <a:cs typeface="Encode Sans Semi Condensed"/>
                          <a:sym typeface="Encode Sans Semi Condensed"/>
                        </a:rPr>
                        <a:t>Projects in hand</a:t>
                      </a:r>
                      <a:endParaRPr b="1">
                        <a:solidFill>
                          <a:schemeClr val="dk1"/>
                        </a:solidFill>
                        <a:latin typeface="Encode Sans Semi Condensed"/>
                        <a:ea typeface="Encode Sans Semi Condensed"/>
                        <a:cs typeface="Encode Sans Semi Condensed"/>
                        <a:sym typeface="Encode Sans Semi Condensed"/>
                      </a:endParaRPr>
                    </a:p>
                  </a:txBody>
                  <a:tcPr marL="0" marR="0" marT="91425" marB="91425">
                    <a:lnL w="19050" cap="flat" cmpd="sng">
                      <a:solidFill>
                        <a:schemeClr val="accent1">
                          <a:alpha val="0"/>
                        </a:scheme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accent3">
                          <a:alpha val="0"/>
                        </a:schemeClr>
                      </a:solidFill>
                      <a:prstDash val="dot"/>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56600">
                <a:tc>
                  <a:txBody>
                    <a:bodyPr/>
                    <a:lstStyle/>
                    <a:p>
                      <a:pPr marL="0" lvl="0" indent="0" algn="ctr" rtl="0">
                        <a:spcBef>
                          <a:spcPts val="0"/>
                        </a:spcBef>
                        <a:spcAft>
                          <a:spcPts val="0"/>
                        </a:spcAft>
                        <a:buNone/>
                      </a:pPr>
                      <a:r>
                        <a:rPr lang="en">
                          <a:solidFill>
                            <a:schemeClr val="lt1"/>
                          </a:solidFill>
                          <a:latin typeface="Encode Sans Semi Condensed"/>
                          <a:ea typeface="Encode Sans Semi Condensed"/>
                          <a:cs typeface="Encode Sans Semi Condensed"/>
                          <a:sym typeface="Encode Sans Semi Condensed"/>
                        </a:rPr>
                        <a:t>Project</a:t>
                      </a:r>
                      <a:endParaRPr>
                        <a:solidFill>
                          <a:schemeClr val="lt1"/>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accen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1</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2</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3</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4</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56600">
                <a:tc>
                  <a:txBody>
                    <a:bodyPr/>
                    <a:lstStyle/>
                    <a:p>
                      <a:pPr marL="0" lvl="0" indent="0" algn="ctr" rtl="0">
                        <a:spcBef>
                          <a:spcPts val="0"/>
                        </a:spcBef>
                        <a:spcAft>
                          <a:spcPts val="0"/>
                        </a:spcAft>
                        <a:buNone/>
                      </a:pPr>
                      <a:r>
                        <a:rPr lang="en">
                          <a:solidFill>
                            <a:schemeClr val="lt1"/>
                          </a:solidFill>
                          <a:latin typeface="Encode Sans Semi Condensed"/>
                          <a:ea typeface="Encode Sans Semi Condensed"/>
                          <a:cs typeface="Encode Sans Semi Condensed"/>
                          <a:sym typeface="Encode Sans Semi Condensed"/>
                        </a:rPr>
                        <a:t>Amount</a:t>
                      </a:r>
                      <a:endParaRPr>
                        <a:solidFill>
                          <a:schemeClr val="lt1"/>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accen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80k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1.5M</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40k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9k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lt2"/>
                    </a:solidFill>
                  </a:tcPr>
                </a:tc>
                <a:extLst>
                  <a:ext uri="{0D108BD9-81ED-4DB2-BD59-A6C34878D82A}">
                    <a16:rowId xmlns:a16="http://schemas.microsoft.com/office/drawing/2014/main" val="10002"/>
                  </a:ext>
                </a:extLst>
              </a:tr>
            </a:tbl>
          </a:graphicData>
        </a:graphic>
      </p:graphicFrame>
      <p:graphicFrame>
        <p:nvGraphicFramePr>
          <p:cNvPr id="340" name="Google Shape;340;p44"/>
          <p:cNvGraphicFramePr/>
          <p:nvPr/>
        </p:nvGraphicFramePr>
        <p:xfrm>
          <a:off x="3618975" y="3398875"/>
          <a:ext cx="4798925" cy="1236595"/>
        </p:xfrm>
        <a:graphic>
          <a:graphicData uri="http://schemas.openxmlformats.org/drawingml/2006/table">
            <a:tbl>
              <a:tblPr>
                <a:noFill/>
                <a:tableStyleId>{B5702F38-76A6-49E5-B387-1E0AA2E30371}</a:tableStyleId>
              </a:tblPr>
              <a:tblGrid>
                <a:gridCol w="921600">
                  <a:extLst>
                    <a:ext uri="{9D8B030D-6E8A-4147-A177-3AD203B41FA5}">
                      <a16:colId xmlns:a16="http://schemas.microsoft.com/office/drawing/2014/main" val="20000"/>
                    </a:ext>
                  </a:extLst>
                </a:gridCol>
                <a:gridCol w="969300">
                  <a:extLst>
                    <a:ext uri="{9D8B030D-6E8A-4147-A177-3AD203B41FA5}">
                      <a16:colId xmlns:a16="http://schemas.microsoft.com/office/drawing/2014/main" val="20001"/>
                    </a:ext>
                  </a:extLst>
                </a:gridCol>
                <a:gridCol w="942425">
                  <a:extLst>
                    <a:ext uri="{9D8B030D-6E8A-4147-A177-3AD203B41FA5}">
                      <a16:colId xmlns:a16="http://schemas.microsoft.com/office/drawing/2014/main" val="20002"/>
                    </a:ext>
                  </a:extLst>
                </a:gridCol>
                <a:gridCol w="969300">
                  <a:extLst>
                    <a:ext uri="{9D8B030D-6E8A-4147-A177-3AD203B41FA5}">
                      <a16:colId xmlns:a16="http://schemas.microsoft.com/office/drawing/2014/main" val="20003"/>
                    </a:ext>
                  </a:extLst>
                </a:gridCol>
                <a:gridCol w="996300">
                  <a:extLst>
                    <a:ext uri="{9D8B030D-6E8A-4147-A177-3AD203B41FA5}">
                      <a16:colId xmlns:a16="http://schemas.microsoft.com/office/drawing/2014/main" val="20004"/>
                    </a:ext>
                  </a:extLst>
                </a:gridCol>
              </a:tblGrid>
              <a:tr h="444175">
                <a:tc gridSpan="5">
                  <a:txBody>
                    <a:bodyPr/>
                    <a:lstStyle/>
                    <a:p>
                      <a:pPr marL="0" lvl="0" indent="0" algn="l" rtl="0">
                        <a:spcBef>
                          <a:spcPts val="0"/>
                        </a:spcBef>
                        <a:spcAft>
                          <a:spcPts val="0"/>
                        </a:spcAft>
                        <a:buNone/>
                      </a:pPr>
                      <a:r>
                        <a:rPr lang="en" b="1">
                          <a:solidFill>
                            <a:schemeClr val="dk1"/>
                          </a:solidFill>
                          <a:latin typeface="Encode Sans Semi Condensed"/>
                          <a:ea typeface="Encode Sans Semi Condensed"/>
                          <a:cs typeface="Encode Sans Semi Condensed"/>
                          <a:sym typeface="Encode Sans Semi Condensed"/>
                        </a:rPr>
                        <a:t>Projects lost</a:t>
                      </a:r>
                      <a:endParaRPr b="1">
                        <a:solidFill>
                          <a:schemeClr val="dk1"/>
                        </a:solidFill>
                        <a:latin typeface="Encode Sans Semi Condensed"/>
                        <a:ea typeface="Encode Sans Semi Condensed"/>
                        <a:cs typeface="Encode Sans Semi Condensed"/>
                        <a:sym typeface="Encode Sans Semi Condensed"/>
                      </a:endParaRPr>
                    </a:p>
                  </a:txBody>
                  <a:tcPr marL="0" marR="0" marT="91425" marB="91425">
                    <a:lnL w="19050" cap="flat" cmpd="sng">
                      <a:solidFill>
                        <a:schemeClr val="accent1">
                          <a:alpha val="0"/>
                        </a:scheme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accent3">
                          <a:alpha val="0"/>
                        </a:schemeClr>
                      </a:solidFill>
                      <a:prstDash val="dot"/>
                      <a:round/>
                      <a:headEnd type="none" w="sm" len="sm"/>
                      <a:tailEnd type="none" w="sm" len="sm"/>
                    </a:lnB>
                    <a:solidFill>
                      <a:schemeClr val="lt1"/>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56600">
                <a:tc>
                  <a:txBody>
                    <a:bodyPr/>
                    <a:lstStyle/>
                    <a:p>
                      <a:pPr marL="0" lvl="0" indent="0" algn="ctr" rtl="0">
                        <a:spcBef>
                          <a:spcPts val="0"/>
                        </a:spcBef>
                        <a:spcAft>
                          <a:spcPts val="0"/>
                        </a:spcAft>
                        <a:buNone/>
                      </a:pPr>
                      <a:r>
                        <a:rPr lang="en">
                          <a:solidFill>
                            <a:schemeClr val="lt1"/>
                          </a:solidFill>
                          <a:latin typeface="Encode Sans Semi Condensed"/>
                          <a:ea typeface="Encode Sans Semi Condensed"/>
                          <a:cs typeface="Encode Sans Semi Condensed"/>
                          <a:sym typeface="Encode Sans Semi Condensed"/>
                        </a:rPr>
                        <a:t>Project</a:t>
                      </a:r>
                      <a:endParaRPr>
                        <a:solidFill>
                          <a:schemeClr val="lt1"/>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accen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1</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2</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3</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Name 4</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chemeClr val="accent3">
                          <a:alpha val="0"/>
                        </a:schemeClr>
                      </a:solidFill>
                      <a:prstDash val="dot"/>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56600">
                <a:tc>
                  <a:txBody>
                    <a:bodyPr/>
                    <a:lstStyle/>
                    <a:p>
                      <a:pPr marL="0" lvl="0" indent="0" algn="ctr" rtl="0">
                        <a:spcBef>
                          <a:spcPts val="0"/>
                        </a:spcBef>
                        <a:spcAft>
                          <a:spcPts val="0"/>
                        </a:spcAft>
                        <a:buNone/>
                      </a:pPr>
                      <a:r>
                        <a:rPr lang="en">
                          <a:solidFill>
                            <a:schemeClr val="lt1"/>
                          </a:solidFill>
                          <a:latin typeface="Encode Sans Semi Condensed"/>
                          <a:ea typeface="Encode Sans Semi Condensed"/>
                          <a:cs typeface="Encode Sans Semi Condensed"/>
                          <a:sym typeface="Encode Sans Semi Condensed"/>
                        </a:rPr>
                        <a:t>Amount</a:t>
                      </a:r>
                      <a:endParaRPr>
                        <a:solidFill>
                          <a:schemeClr val="lt1"/>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accent1">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50k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45k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70k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accent5"/>
                    </a:solidFill>
                  </a:tcPr>
                </a:tc>
                <a:tc>
                  <a:txBody>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5k</a:t>
                      </a:r>
                      <a:endParaRPr>
                        <a:solidFill>
                          <a:schemeClr val="dk2"/>
                        </a:solidFill>
                        <a:latin typeface="Encode Sans Semi Condensed"/>
                        <a:ea typeface="Encode Sans Semi Condensed"/>
                        <a:cs typeface="Encode Sans Semi Condensed"/>
                        <a:sym typeface="Encode Sans Semi Condensed"/>
                      </a:endParaRPr>
                    </a:p>
                  </a:txBody>
                  <a:tcPr marL="91425" marR="91425" marT="91425" marB="91425" anchor="ctr">
                    <a:lnL w="19050" cap="flat" cmpd="sng">
                      <a:solidFill>
                        <a:schemeClr val="lt1"/>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3">
                          <a:alpha val="0"/>
                        </a:schemeClr>
                      </a:solidFill>
                      <a:prstDash val="dot"/>
                      <a:round/>
                      <a:headEnd type="none" w="sm" len="sm"/>
                      <a:tailEnd type="none" w="sm" len="sm"/>
                    </a:lnB>
                    <a:solidFill>
                      <a:schemeClr val="lt2"/>
                    </a:solidFill>
                  </a:tcPr>
                </a:tc>
                <a:extLst>
                  <a:ext uri="{0D108BD9-81ED-4DB2-BD59-A6C34878D82A}">
                    <a16:rowId xmlns:a16="http://schemas.microsoft.com/office/drawing/2014/main" val="10002"/>
                  </a:ext>
                </a:extLst>
              </a:tr>
            </a:tbl>
          </a:graphicData>
        </a:graphic>
      </p:graphicFrame>
      <p:sp>
        <p:nvSpPr>
          <p:cNvPr id="341" name="Google Shape;341;p44"/>
          <p:cNvSpPr/>
          <p:nvPr/>
        </p:nvSpPr>
        <p:spPr>
          <a:xfrm rot="-5400000">
            <a:off x="2751875" y="1782794"/>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5"/>
          <p:cNvSpPr txBox="1">
            <a:spLocks noGrp="1"/>
          </p:cNvSpPr>
          <p:nvPr>
            <p:ph type="title"/>
          </p:nvPr>
        </p:nvSpPr>
        <p:spPr>
          <a:xfrm>
            <a:off x="629875" y="1712250"/>
            <a:ext cx="19749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service</a:t>
            </a:r>
            <a:endParaRPr/>
          </a:p>
        </p:txBody>
      </p:sp>
      <p:sp>
        <p:nvSpPr>
          <p:cNvPr id="347" name="Google Shape;347;p45"/>
          <p:cNvSpPr txBox="1">
            <a:spLocks noGrp="1"/>
          </p:cNvSpPr>
          <p:nvPr>
            <p:ph type="subTitle" idx="1"/>
          </p:nvPr>
        </p:nvSpPr>
        <p:spPr>
          <a:xfrm>
            <a:off x="3512200" y="767200"/>
            <a:ext cx="2363700" cy="4443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Saturn</a:t>
            </a:r>
            <a:endParaRPr/>
          </a:p>
        </p:txBody>
      </p:sp>
      <p:sp>
        <p:nvSpPr>
          <p:cNvPr id="348" name="Google Shape;348;p45"/>
          <p:cNvSpPr txBox="1">
            <a:spLocks noGrp="1"/>
          </p:cNvSpPr>
          <p:nvPr>
            <p:ph type="subTitle" idx="2"/>
          </p:nvPr>
        </p:nvSpPr>
        <p:spPr>
          <a:xfrm>
            <a:off x="3512200" y="1211450"/>
            <a:ext cx="2363700" cy="606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349" name="Google Shape;349;p45"/>
          <p:cNvSpPr txBox="1">
            <a:spLocks noGrp="1"/>
          </p:cNvSpPr>
          <p:nvPr>
            <p:ph type="subTitle" idx="3"/>
          </p:nvPr>
        </p:nvSpPr>
        <p:spPr>
          <a:xfrm>
            <a:off x="3512200" y="3457519"/>
            <a:ext cx="2363700" cy="4443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Mars</a:t>
            </a:r>
            <a:endParaRPr/>
          </a:p>
        </p:txBody>
      </p:sp>
      <p:sp>
        <p:nvSpPr>
          <p:cNvPr id="350" name="Google Shape;350;p45"/>
          <p:cNvSpPr txBox="1">
            <a:spLocks noGrp="1"/>
          </p:cNvSpPr>
          <p:nvPr>
            <p:ph type="subTitle" idx="4"/>
          </p:nvPr>
        </p:nvSpPr>
        <p:spPr>
          <a:xfrm>
            <a:off x="3512200" y="3904850"/>
            <a:ext cx="2363700" cy="606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It’s a cold place. It’s full of iron oxide dust</a:t>
            </a:r>
            <a:endParaRPr/>
          </a:p>
        </p:txBody>
      </p:sp>
      <p:sp>
        <p:nvSpPr>
          <p:cNvPr id="351" name="Google Shape;351;p45"/>
          <p:cNvSpPr txBox="1">
            <a:spLocks noGrp="1"/>
          </p:cNvSpPr>
          <p:nvPr>
            <p:ph type="subTitle" idx="5"/>
          </p:nvPr>
        </p:nvSpPr>
        <p:spPr>
          <a:xfrm>
            <a:off x="3512200" y="2117472"/>
            <a:ext cx="2363700" cy="4443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Jupiter</a:t>
            </a:r>
            <a:endParaRPr/>
          </a:p>
        </p:txBody>
      </p:sp>
      <p:sp>
        <p:nvSpPr>
          <p:cNvPr id="352" name="Google Shape;352;p45"/>
          <p:cNvSpPr txBox="1">
            <a:spLocks noGrp="1"/>
          </p:cNvSpPr>
          <p:nvPr>
            <p:ph type="subTitle" idx="6"/>
          </p:nvPr>
        </p:nvSpPr>
        <p:spPr>
          <a:xfrm>
            <a:off x="3512200" y="2564900"/>
            <a:ext cx="2363700" cy="606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It’s the biggest planet in the Solar System</a:t>
            </a:r>
            <a:endParaRPr/>
          </a:p>
        </p:txBody>
      </p:sp>
      <p:sp>
        <p:nvSpPr>
          <p:cNvPr id="353" name="Google Shape;353;p45"/>
          <p:cNvSpPr txBox="1">
            <a:spLocks noGrp="1"/>
          </p:cNvSpPr>
          <p:nvPr>
            <p:ph type="subTitle" idx="7"/>
          </p:nvPr>
        </p:nvSpPr>
        <p:spPr>
          <a:xfrm>
            <a:off x="6231589" y="767200"/>
            <a:ext cx="2362200" cy="4443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Neptune</a:t>
            </a:r>
            <a:endParaRPr/>
          </a:p>
        </p:txBody>
      </p:sp>
      <p:sp>
        <p:nvSpPr>
          <p:cNvPr id="354" name="Google Shape;354;p45"/>
          <p:cNvSpPr txBox="1">
            <a:spLocks noGrp="1"/>
          </p:cNvSpPr>
          <p:nvPr>
            <p:ph type="subTitle" idx="8"/>
          </p:nvPr>
        </p:nvSpPr>
        <p:spPr>
          <a:xfrm>
            <a:off x="6230275" y="1211450"/>
            <a:ext cx="2361000" cy="606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355" name="Google Shape;355;p45"/>
          <p:cNvSpPr txBox="1">
            <a:spLocks noGrp="1"/>
          </p:cNvSpPr>
          <p:nvPr>
            <p:ph type="subTitle" idx="9"/>
          </p:nvPr>
        </p:nvSpPr>
        <p:spPr>
          <a:xfrm>
            <a:off x="6230276" y="3457519"/>
            <a:ext cx="2362200" cy="4443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Mercury</a:t>
            </a:r>
            <a:endParaRPr/>
          </a:p>
        </p:txBody>
      </p:sp>
      <p:sp>
        <p:nvSpPr>
          <p:cNvPr id="356" name="Google Shape;356;p45"/>
          <p:cNvSpPr txBox="1">
            <a:spLocks noGrp="1"/>
          </p:cNvSpPr>
          <p:nvPr>
            <p:ph type="subTitle" idx="13"/>
          </p:nvPr>
        </p:nvSpPr>
        <p:spPr>
          <a:xfrm>
            <a:off x="6230275" y="3904850"/>
            <a:ext cx="2361000" cy="606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It’s the smallest one in the Solar System</a:t>
            </a:r>
            <a:endParaRPr/>
          </a:p>
        </p:txBody>
      </p:sp>
      <p:sp>
        <p:nvSpPr>
          <p:cNvPr id="357" name="Google Shape;357;p45"/>
          <p:cNvSpPr txBox="1">
            <a:spLocks noGrp="1"/>
          </p:cNvSpPr>
          <p:nvPr>
            <p:ph type="subTitle" idx="14"/>
          </p:nvPr>
        </p:nvSpPr>
        <p:spPr>
          <a:xfrm>
            <a:off x="6231584" y="2117472"/>
            <a:ext cx="2362200" cy="4443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Venus</a:t>
            </a:r>
            <a:endParaRPr/>
          </a:p>
        </p:txBody>
      </p:sp>
      <p:sp>
        <p:nvSpPr>
          <p:cNvPr id="358" name="Google Shape;358;p45"/>
          <p:cNvSpPr txBox="1">
            <a:spLocks noGrp="1"/>
          </p:cNvSpPr>
          <p:nvPr>
            <p:ph type="subTitle" idx="15"/>
          </p:nvPr>
        </p:nvSpPr>
        <p:spPr>
          <a:xfrm>
            <a:off x="6231580" y="2564900"/>
            <a:ext cx="2361000" cy="606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It has a beautiful name, but it’s terribly hot</a:t>
            </a:r>
            <a:endParaRPr/>
          </a:p>
        </p:txBody>
      </p:sp>
      <p:sp>
        <p:nvSpPr>
          <p:cNvPr id="359" name="Google Shape;359;p45"/>
          <p:cNvSpPr/>
          <p:nvPr/>
        </p:nvSpPr>
        <p:spPr>
          <a:xfrm rot="-5400000">
            <a:off x="2751875" y="2068676"/>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46"/>
          <p:cNvSpPr/>
          <p:nvPr/>
        </p:nvSpPr>
        <p:spPr>
          <a:xfrm>
            <a:off x="5700050" y="2675763"/>
            <a:ext cx="1818300" cy="331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6"/>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Financial ratios</a:t>
            </a:r>
            <a:endParaRPr/>
          </a:p>
        </p:txBody>
      </p:sp>
      <p:sp>
        <p:nvSpPr>
          <p:cNvPr id="366" name="Google Shape;366;p46"/>
          <p:cNvSpPr txBox="1">
            <a:spLocks noGrp="1"/>
          </p:cNvSpPr>
          <p:nvPr>
            <p:ph type="subTitle" idx="4294967295"/>
          </p:nvPr>
        </p:nvSpPr>
        <p:spPr>
          <a:xfrm>
            <a:off x="3519925" y="958850"/>
            <a:ext cx="11331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Debt to equity</a:t>
            </a:r>
            <a:endParaRPr b="1"/>
          </a:p>
        </p:txBody>
      </p:sp>
      <p:sp>
        <p:nvSpPr>
          <p:cNvPr id="367" name="Google Shape;367;p46"/>
          <p:cNvSpPr txBox="1">
            <a:spLocks noGrp="1"/>
          </p:cNvSpPr>
          <p:nvPr>
            <p:ph type="subTitle" idx="4294967295"/>
          </p:nvPr>
        </p:nvSpPr>
        <p:spPr>
          <a:xfrm>
            <a:off x="3519925" y="1747556"/>
            <a:ext cx="11331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Return on equity</a:t>
            </a:r>
            <a:endParaRPr b="1"/>
          </a:p>
        </p:txBody>
      </p:sp>
      <p:sp>
        <p:nvSpPr>
          <p:cNvPr id="368" name="Google Shape;368;p46"/>
          <p:cNvSpPr/>
          <p:nvPr/>
        </p:nvSpPr>
        <p:spPr>
          <a:xfrm>
            <a:off x="5700050" y="2675763"/>
            <a:ext cx="906600" cy="3318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6"/>
          <p:cNvSpPr txBox="1">
            <a:spLocks noGrp="1"/>
          </p:cNvSpPr>
          <p:nvPr>
            <p:ph type="subTitle" idx="4294967295"/>
          </p:nvPr>
        </p:nvSpPr>
        <p:spPr>
          <a:xfrm>
            <a:off x="5700050" y="2639750"/>
            <a:ext cx="642000" cy="403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lt1"/>
                </a:solidFill>
              </a:rPr>
              <a:t>50%</a:t>
            </a:r>
            <a:endParaRPr sz="1200">
              <a:solidFill>
                <a:schemeClr val="lt1"/>
              </a:solidFill>
            </a:endParaRPr>
          </a:p>
        </p:txBody>
      </p:sp>
      <p:sp>
        <p:nvSpPr>
          <p:cNvPr id="370" name="Google Shape;370;p46"/>
          <p:cNvSpPr txBox="1">
            <a:spLocks noGrp="1"/>
          </p:cNvSpPr>
          <p:nvPr>
            <p:ph type="subTitle" idx="4294967295"/>
          </p:nvPr>
        </p:nvSpPr>
        <p:spPr>
          <a:xfrm>
            <a:off x="3519925" y="2536263"/>
            <a:ext cx="1133100" cy="61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Return on assets</a:t>
            </a:r>
            <a:endParaRPr b="1"/>
          </a:p>
        </p:txBody>
      </p:sp>
      <p:sp>
        <p:nvSpPr>
          <p:cNvPr id="371" name="Google Shape;371;p46"/>
          <p:cNvSpPr txBox="1">
            <a:spLocks noGrp="1"/>
          </p:cNvSpPr>
          <p:nvPr>
            <p:ph type="subTitle" idx="4294967295"/>
          </p:nvPr>
        </p:nvSpPr>
        <p:spPr>
          <a:xfrm>
            <a:off x="3519925" y="3325269"/>
            <a:ext cx="11331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Current ratio</a:t>
            </a:r>
            <a:endParaRPr b="1"/>
          </a:p>
        </p:txBody>
      </p:sp>
      <p:sp>
        <p:nvSpPr>
          <p:cNvPr id="372" name="Google Shape;372;p46"/>
          <p:cNvSpPr txBox="1">
            <a:spLocks noGrp="1"/>
          </p:cNvSpPr>
          <p:nvPr>
            <p:ph type="subTitle" idx="4294967295"/>
          </p:nvPr>
        </p:nvSpPr>
        <p:spPr>
          <a:xfrm>
            <a:off x="3519925" y="4113975"/>
            <a:ext cx="1133100" cy="6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Return on investment</a:t>
            </a:r>
            <a:endParaRPr b="1"/>
          </a:p>
        </p:txBody>
      </p:sp>
      <p:sp>
        <p:nvSpPr>
          <p:cNvPr id="373" name="Google Shape;373;p46"/>
          <p:cNvSpPr txBox="1">
            <a:spLocks noGrp="1"/>
          </p:cNvSpPr>
          <p:nvPr>
            <p:ph type="subTitle" idx="4294967295"/>
          </p:nvPr>
        </p:nvSpPr>
        <p:spPr>
          <a:xfrm>
            <a:off x="6788900" y="512100"/>
            <a:ext cx="816900" cy="1914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1"/>
                </a:solidFill>
              </a:rPr>
              <a:t>FY 2019</a:t>
            </a:r>
            <a:endParaRPr sz="1200">
              <a:solidFill>
                <a:schemeClr val="dk1"/>
              </a:solidFill>
            </a:endParaRPr>
          </a:p>
        </p:txBody>
      </p:sp>
      <p:sp>
        <p:nvSpPr>
          <p:cNvPr id="374" name="Google Shape;374;p46"/>
          <p:cNvSpPr txBox="1">
            <a:spLocks noGrp="1"/>
          </p:cNvSpPr>
          <p:nvPr>
            <p:ph type="subTitle" idx="4294967295"/>
          </p:nvPr>
        </p:nvSpPr>
        <p:spPr>
          <a:xfrm>
            <a:off x="5592675" y="512100"/>
            <a:ext cx="816900" cy="1914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dk1"/>
                </a:solidFill>
              </a:rPr>
              <a:t>FY 2020</a:t>
            </a:r>
            <a:endParaRPr sz="1200">
              <a:solidFill>
                <a:schemeClr val="dk1"/>
              </a:solidFill>
            </a:endParaRPr>
          </a:p>
        </p:txBody>
      </p:sp>
      <p:sp>
        <p:nvSpPr>
          <p:cNvPr id="375" name="Google Shape;375;p46"/>
          <p:cNvSpPr/>
          <p:nvPr/>
        </p:nvSpPr>
        <p:spPr>
          <a:xfrm>
            <a:off x="6237625" y="1886981"/>
            <a:ext cx="1818300" cy="331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6"/>
          <p:cNvSpPr/>
          <p:nvPr/>
        </p:nvSpPr>
        <p:spPr>
          <a:xfrm>
            <a:off x="6598550" y="1098200"/>
            <a:ext cx="1818300" cy="331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6"/>
          <p:cNvSpPr/>
          <p:nvPr/>
        </p:nvSpPr>
        <p:spPr>
          <a:xfrm>
            <a:off x="5275300" y="3464544"/>
            <a:ext cx="1818300" cy="331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6"/>
          <p:cNvSpPr/>
          <p:nvPr/>
        </p:nvSpPr>
        <p:spPr>
          <a:xfrm>
            <a:off x="4788350" y="4257900"/>
            <a:ext cx="1818300" cy="331800"/>
          </a:xfrm>
          <a:prstGeom prst="roundRect">
            <a:avLst>
              <a:gd name="adj"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6"/>
          <p:cNvSpPr txBox="1">
            <a:spLocks noGrp="1"/>
          </p:cNvSpPr>
          <p:nvPr>
            <p:ph type="subTitle" idx="4294967295"/>
          </p:nvPr>
        </p:nvSpPr>
        <p:spPr>
          <a:xfrm>
            <a:off x="7783075" y="1062188"/>
            <a:ext cx="642000" cy="4038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1"/>
                </a:solidFill>
              </a:rPr>
              <a:t>100%</a:t>
            </a:r>
            <a:endParaRPr sz="1200">
              <a:solidFill>
                <a:schemeClr val="dk1"/>
              </a:solidFill>
            </a:endParaRPr>
          </a:p>
        </p:txBody>
      </p:sp>
      <p:sp>
        <p:nvSpPr>
          <p:cNvPr id="380" name="Google Shape;380;p46"/>
          <p:cNvSpPr txBox="1">
            <a:spLocks noGrp="1"/>
          </p:cNvSpPr>
          <p:nvPr>
            <p:ph type="subTitle" idx="4294967295"/>
          </p:nvPr>
        </p:nvSpPr>
        <p:spPr>
          <a:xfrm>
            <a:off x="4788350" y="4221888"/>
            <a:ext cx="642000" cy="403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lt1"/>
                </a:solidFill>
              </a:rPr>
              <a:t>100%</a:t>
            </a:r>
            <a:endParaRPr sz="1200">
              <a:solidFill>
                <a:schemeClr val="lt1"/>
              </a:solidFill>
            </a:endParaRPr>
          </a:p>
        </p:txBody>
      </p:sp>
      <p:sp>
        <p:nvSpPr>
          <p:cNvPr id="381" name="Google Shape;381;p46"/>
          <p:cNvSpPr txBox="1">
            <a:spLocks noGrp="1"/>
          </p:cNvSpPr>
          <p:nvPr>
            <p:ph type="subTitle" idx="4294967295"/>
          </p:nvPr>
        </p:nvSpPr>
        <p:spPr>
          <a:xfrm>
            <a:off x="6876350" y="2639750"/>
            <a:ext cx="642000" cy="4038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1"/>
                </a:solidFill>
              </a:rPr>
              <a:t>50%</a:t>
            </a:r>
            <a:endParaRPr sz="1200">
              <a:solidFill>
                <a:schemeClr val="dk1"/>
              </a:solidFill>
            </a:endParaRPr>
          </a:p>
        </p:txBody>
      </p:sp>
      <p:sp>
        <p:nvSpPr>
          <p:cNvPr id="382" name="Google Shape;382;p46"/>
          <p:cNvSpPr/>
          <p:nvPr/>
        </p:nvSpPr>
        <p:spPr>
          <a:xfrm>
            <a:off x="6237625" y="1887000"/>
            <a:ext cx="369300" cy="3318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6"/>
          <p:cNvSpPr txBox="1">
            <a:spLocks noGrp="1"/>
          </p:cNvSpPr>
          <p:nvPr>
            <p:ph type="subTitle" idx="4294967295"/>
          </p:nvPr>
        </p:nvSpPr>
        <p:spPr>
          <a:xfrm>
            <a:off x="6187550" y="1850988"/>
            <a:ext cx="642000" cy="403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lt1"/>
                </a:solidFill>
              </a:rPr>
              <a:t>20%</a:t>
            </a:r>
            <a:endParaRPr sz="1200">
              <a:solidFill>
                <a:schemeClr val="lt1"/>
              </a:solidFill>
            </a:endParaRPr>
          </a:p>
        </p:txBody>
      </p:sp>
      <p:sp>
        <p:nvSpPr>
          <p:cNvPr id="384" name="Google Shape;384;p46"/>
          <p:cNvSpPr txBox="1">
            <a:spLocks noGrp="1"/>
          </p:cNvSpPr>
          <p:nvPr>
            <p:ph type="subTitle" idx="4294967295"/>
          </p:nvPr>
        </p:nvSpPr>
        <p:spPr>
          <a:xfrm>
            <a:off x="7413925" y="1850988"/>
            <a:ext cx="642000" cy="4038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1"/>
                </a:solidFill>
              </a:rPr>
              <a:t>80%</a:t>
            </a:r>
            <a:endParaRPr sz="1200">
              <a:solidFill>
                <a:schemeClr val="dk1"/>
              </a:solidFill>
            </a:endParaRPr>
          </a:p>
        </p:txBody>
      </p:sp>
      <p:sp>
        <p:nvSpPr>
          <p:cNvPr id="385" name="Google Shape;385;p46"/>
          <p:cNvSpPr/>
          <p:nvPr/>
        </p:nvSpPr>
        <p:spPr>
          <a:xfrm>
            <a:off x="5275300" y="3464575"/>
            <a:ext cx="1331400" cy="331800"/>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6"/>
          <p:cNvSpPr txBox="1">
            <a:spLocks noGrp="1"/>
          </p:cNvSpPr>
          <p:nvPr>
            <p:ph type="subTitle" idx="4294967295"/>
          </p:nvPr>
        </p:nvSpPr>
        <p:spPr>
          <a:xfrm>
            <a:off x="5275300" y="3428550"/>
            <a:ext cx="642000" cy="403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200">
                <a:solidFill>
                  <a:schemeClr val="lt1"/>
                </a:solidFill>
              </a:rPr>
              <a:t>75%</a:t>
            </a:r>
            <a:endParaRPr sz="1200">
              <a:solidFill>
                <a:schemeClr val="lt1"/>
              </a:solidFill>
            </a:endParaRPr>
          </a:p>
        </p:txBody>
      </p:sp>
      <p:sp>
        <p:nvSpPr>
          <p:cNvPr id="387" name="Google Shape;387;p46"/>
          <p:cNvSpPr txBox="1">
            <a:spLocks noGrp="1"/>
          </p:cNvSpPr>
          <p:nvPr>
            <p:ph type="subTitle" idx="4294967295"/>
          </p:nvPr>
        </p:nvSpPr>
        <p:spPr>
          <a:xfrm>
            <a:off x="6451600" y="3428550"/>
            <a:ext cx="642000" cy="4038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200">
                <a:solidFill>
                  <a:schemeClr val="dk1"/>
                </a:solidFill>
              </a:rPr>
              <a:t>25%</a:t>
            </a:r>
            <a:endParaRPr sz="1200">
              <a:solidFill>
                <a:schemeClr val="dk1"/>
              </a:solidFill>
            </a:endParaRPr>
          </a:p>
        </p:txBody>
      </p:sp>
      <p:sp>
        <p:nvSpPr>
          <p:cNvPr id="388" name="Google Shape;388;p46"/>
          <p:cNvSpPr/>
          <p:nvPr/>
        </p:nvSpPr>
        <p:spPr>
          <a:xfrm rot="-5400000">
            <a:off x="2751875" y="2354559"/>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 name="Google Shape;389;p46"/>
          <p:cNvGrpSpPr/>
          <p:nvPr/>
        </p:nvGrpSpPr>
        <p:grpSpPr>
          <a:xfrm>
            <a:off x="6598550" y="542575"/>
            <a:ext cx="21300" cy="4103100"/>
            <a:chOff x="6363425" y="542400"/>
            <a:chExt cx="21300" cy="4103100"/>
          </a:xfrm>
        </p:grpSpPr>
        <p:sp>
          <p:nvSpPr>
            <p:cNvPr id="390" name="Google Shape;390;p46"/>
            <p:cNvSpPr/>
            <p:nvPr/>
          </p:nvSpPr>
          <p:spPr>
            <a:xfrm rot="-5400000">
              <a:off x="6293525" y="612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6"/>
            <p:cNvSpPr/>
            <p:nvPr/>
          </p:nvSpPr>
          <p:spPr>
            <a:xfrm rot="-5400000">
              <a:off x="6293525" y="831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6"/>
            <p:cNvSpPr/>
            <p:nvPr/>
          </p:nvSpPr>
          <p:spPr>
            <a:xfrm rot="-5400000">
              <a:off x="6293525" y="1050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6"/>
            <p:cNvSpPr/>
            <p:nvPr/>
          </p:nvSpPr>
          <p:spPr>
            <a:xfrm rot="-5400000">
              <a:off x="6293525" y="1269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6"/>
            <p:cNvSpPr/>
            <p:nvPr/>
          </p:nvSpPr>
          <p:spPr>
            <a:xfrm rot="-5400000">
              <a:off x="6293525" y="1488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6"/>
            <p:cNvSpPr/>
            <p:nvPr/>
          </p:nvSpPr>
          <p:spPr>
            <a:xfrm rot="-5400000">
              <a:off x="6293525" y="1707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6"/>
            <p:cNvSpPr/>
            <p:nvPr/>
          </p:nvSpPr>
          <p:spPr>
            <a:xfrm rot="-5400000">
              <a:off x="6293525" y="1926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6"/>
            <p:cNvSpPr/>
            <p:nvPr/>
          </p:nvSpPr>
          <p:spPr>
            <a:xfrm rot="-5400000">
              <a:off x="6293525" y="2145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6"/>
            <p:cNvSpPr/>
            <p:nvPr/>
          </p:nvSpPr>
          <p:spPr>
            <a:xfrm rot="-5400000">
              <a:off x="6293525" y="2364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6"/>
            <p:cNvSpPr/>
            <p:nvPr/>
          </p:nvSpPr>
          <p:spPr>
            <a:xfrm rot="-5400000">
              <a:off x="6293525" y="2583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6"/>
            <p:cNvSpPr/>
            <p:nvPr/>
          </p:nvSpPr>
          <p:spPr>
            <a:xfrm rot="-5400000">
              <a:off x="6293525" y="2802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6"/>
            <p:cNvSpPr/>
            <p:nvPr/>
          </p:nvSpPr>
          <p:spPr>
            <a:xfrm rot="-5400000">
              <a:off x="6293525" y="3021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6"/>
            <p:cNvSpPr/>
            <p:nvPr/>
          </p:nvSpPr>
          <p:spPr>
            <a:xfrm rot="-5400000">
              <a:off x="6293525" y="3240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6"/>
            <p:cNvSpPr/>
            <p:nvPr/>
          </p:nvSpPr>
          <p:spPr>
            <a:xfrm rot="-5400000">
              <a:off x="6293525" y="3459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6"/>
            <p:cNvSpPr/>
            <p:nvPr/>
          </p:nvSpPr>
          <p:spPr>
            <a:xfrm rot="-5400000">
              <a:off x="6293525" y="3678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6"/>
            <p:cNvSpPr/>
            <p:nvPr/>
          </p:nvSpPr>
          <p:spPr>
            <a:xfrm rot="-5400000">
              <a:off x="6293525" y="3897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6"/>
            <p:cNvSpPr/>
            <p:nvPr/>
          </p:nvSpPr>
          <p:spPr>
            <a:xfrm rot="-5400000">
              <a:off x="6293525" y="4116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6"/>
            <p:cNvSpPr/>
            <p:nvPr/>
          </p:nvSpPr>
          <p:spPr>
            <a:xfrm rot="-5400000">
              <a:off x="6293525" y="4335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6"/>
            <p:cNvSpPr/>
            <p:nvPr/>
          </p:nvSpPr>
          <p:spPr>
            <a:xfrm rot="-5400000">
              <a:off x="6293525" y="4554300"/>
              <a:ext cx="161100" cy="213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9"/>
          <p:cNvSpPr txBox="1">
            <a:spLocks noGrp="1"/>
          </p:cNvSpPr>
          <p:nvPr>
            <p:ph type="title"/>
          </p:nvPr>
        </p:nvSpPr>
        <p:spPr>
          <a:xfrm>
            <a:off x="-19168" y="1424944"/>
            <a:ext cx="2815375" cy="214111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uk-UA" dirty="0"/>
              <a:t>Призначення та мета розробки</a:t>
            </a:r>
            <a:endParaRPr dirty="0"/>
          </a:p>
        </p:txBody>
      </p:sp>
      <p:sp>
        <p:nvSpPr>
          <p:cNvPr id="250" name="Google Shape;250;p39"/>
          <p:cNvSpPr txBox="1">
            <a:spLocks noGrp="1"/>
          </p:cNvSpPr>
          <p:nvPr>
            <p:ph type="subTitle" idx="1"/>
          </p:nvPr>
        </p:nvSpPr>
        <p:spPr>
          <a:xfrm>
            <a:off x="4377348" y="937350"/>
            <a:ext cx="3120731"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dirty="0"/>
              <a:t>Призначення розробки</a:t>
            </a:r>
            <a:endParaRPr dirty="0"/>
          </a:p>
        </p:txBody>
      </p:sp>
      <p:sp>
        <p:nvSpPr>
          <p:cNvPr id="251" name="Google Shape;251;p39"/>
          <p:cNvSpPr txBox="1">
            <a:spLocks noGrp="1"/>
          </p:cNvSpPr>
          <p:nvPr>
            <p:ph type="subTitle" idx="2"/>
          </p:nvPr>
        </p:nvSpPr>
        <p:spPr>
          <a:xfrm>
            <a:off x="4374125" y="1381600"/>
            <a:ext cx="4137414" cy="111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u-RU" dirty="0" err="1"/>
              <a:t>Підтримка</a:t>
            </a:r>
            <a:r>
              <a:rPr lang="ru-RU" dirty="0"/>
              <a:t> </a:t>
            </a:r>
            <a:r>
              <a:rPr lang="ru-RU" dirty="0" err="1"/>
              <a:t>процесу</a:t>
            </a:r>
            <a:r>
              <a:rPr lang="ru-RU" dirty="0"/>
              <a:t> </a:t>
            </a:r>
            <a:r>
              <a:rPr lang="ru-RU" dirty="0" err="1"/>
              <a:t>дослідження</a:t>
            </a:r>
            <a:r>
              <a:rPr lang="ru-RU" dirty="0"/>
              <a:t> задач дробно-</a:t>
            </a:r>
            <a:r>
              <a:rPr lang="ru-RU" dirty="0" err="1"/>
              <a:t>лінійного</a:t>
            </a:r>
            <a:r>
              <a:rPr lang="ru-RU" dirty="0"/>
              <a:t> </a:t>
            </a:r>
            <a:r>
              <a:rPr lang="ru-RU" dirty="0" err="1"/>
              <a:t>програмування</a:t>
            </a:r>
            <a:r>
              <a:rPr lang="ru-RU" dirty="0"/>
              <a:t> в </a:t>
            </a:r>
            <a:r>
              <a:rPr lang="ru-RU" dirty="0" err="1"/>
              <a:t>умовах</a:t>
            </a:r>
            <a:r>
              <a:rPr lang="ru-RU" dirty="0"/>
              <a:t> </a:t>
            </a:r>
            <a:r>
              <a:rPr lang="ru-RU" dirty="0" err="1"/>
              <a:t>невизначеності</a:t>
            </a:r>
            <a:endParaRPr lang="en-GB" dirty="0"/>
          </a:p>
        </p:txBody>
      </p:sp>
      <p:sp>
        <p:nvSpPr>
          <p:cNvPr id="252" name="Google Shape;252;p39"/>
          <p:cNvSpPr txBox="1">
            <a:spLocks noGrp="1"/>
          </p:cNvSpPr>
          <p:nvPr>
            <p:ph type="subTitle" idx="3"/>
          </p:nvPr>
        </p:nvSpPr>
        <p:spPr>
          <a:xfrm>
            <a:off x="4377345" y="2860450"/>
            <a:ext cx="312073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dirty="0"/>
              <a:t>Цілі та задачі розробки</a:t>
            </a:r>
            <a:endParaRPr dirty="0"/>
          </a:p>
        </p:txBody>
      </p:sp>
      <p:sp>
        <p:nvSpPr>
          <p:cNvPr id="253" name="Google Shape;253;p39"/>
          <p:cNvSpPr txBox="1">
            <a:spLocks noGrp="1"/>
          </p:cNvSpPr>
          <p:nvPr>
            <p:ph type="subTitle" idx="4"/>
          </p:nvPr>
        </p:nvSpPr>
        <p:spPr>
          <a:xfrm>
            <a:off x="4374124" y="3304724"/>
            <a:ext cx="4137415" cy="15949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dirty="0">
                <a:latin typeface="Times New Roman" panose="02020603050405020304" pitchFamily="18" charset="0"/>
                <a:ea typeface="Times New Roman" panose="02020603050405020304" pitchFamily="18" charset="0"/>
              </a:rPr>
              <a:t>Мета - с</a:t>
            </a:r>
            <a:r>
              <a:rPr lang="uk-UA" dirty="0">
                <a:effectLst/>
                <a:latin typeface="Times New Roman" panose="02020603050405020304" pitchFamily="18" charset="0"/>
                <a:ea typeface="Times New Roman" panose="02020603050405020304" pitchFamily="18" charset="0"/>
              </a:rPr>
              <a:t>прощення процесу дослідження задачі </a:t>
            </a:r>
            <a:r>
              <a:rPr lang="uk-UA" dirty="0" err="1">
                <a:effectLst/>
                <a:latin typeface="Times New Roman" panose="02020603050405020304" pitchFamily="18" charset="0"/>
                <a:ea typeface="Times New Roman" panose="02020603050405020304" pitchFamily="18" charset="0"/>
              </a:rPr>
              <a:t>дробово</a:t>
            </a:r>
            <a:r>
              <a:rPr lang="uk-UA" dirty="0">
                <a:effectLst/>
                <a:latin typeface="Times New Roman" panose="02020603050405020304" pitchFamily="18" charset="0"/>
                <a:ea typeface="Times New Roman" panose="02020603050405020304" pitchFamily="18" charset="0"/>
              </a:rPr>
              <a:t>-лінійного програмування в умовах невизначеності за рахунок проведення експериментів та візуалізації результатів аналізу, що дозволить  зменшити час, що витрачає дослідник на виявлення нових властивостей</a:t>
            </a:r>
            <a:endParaRPr dirty="0"/>
          </a:p>
        </p:txBody>
      </p:sp>
      <p:grpSp>
        <p:nvGrpSpPr>
          <p:cNvPr id="254" name="Google Shape;254;p39"/>
          <p:cNvGrpSpPr/>
          <p:nvPr/>
        </p:nvGrpSpPr>
        <p:grpSpPr>
          <a:xfrm>
            <a:off x="3627024" y="3010052"/>
            <a:ext cx="395357" cy="411487"/>
            <a:chOff x="-62148000" y="1930075"/>
            <a:chExt cx="309550" cy="319800"/>
          </a:xfrm>
        </p:grpSpPr>
        <p:sp>
          <p:nvSpPr>
            <p:cNvPr id="255" name="Google Shape;255;p39"/>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9"/>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39"/>
          <p:cNvGrpSpPr/>
          <p:nvPr/>
        </p:nvGrpSpPr>
        <p:grpSpPr>
          <a:xfrm>
            <a:off x="3618962" y="1081515"/>
            <a:ext cx="411478" cy="411485"/>
            <a:chOff x="-42062025" y="2316000"/>
            <a:chExt cx="319000" cy="317700"/>
          </a:xfrm>
        </p:grpSpPr>
        <p:sp>
          <p:nvSpPr>
            <p:cNvPr id="258" name="Google Shape;258;p3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260;p39"/>
          <p:cNvSpPr/>
          <p:nvPr/>
        </p:nvSpPr>
        <p:spPr>
          <a:xfrm rot="-5400000">
            <a:off x="2751875" y="353382"/>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p47"/>
          <p:cNvSpPr txBox="1">
            <a:spLocks noGrp="1"/>
          </p:cNvSpPr>
          <p:nvPr>
            <p:ph type="title"/>
          </p:nvPr>
        </p:nvSpPr>
        <p:spPr>
          <a:xfrm>
            <a:off x="629875" y="1712250"/>
            <a:ext cx="22644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Customer reviews</a:t>
            </a:r>
            <a:endParaRPr/>
          </a:p>
        </p:txBody>
      </p:sp>
      <p:sp>
        <p:nvSpPr>
          <p:cNvPr id="414" name="Google Shape;414;p47"/>
          <p:cNvSpPr txBox="1">
            <a:spLocks noGrp="1"/>
          </p:cNvSpPr>
          <p:nvPr>
            <p:ph type="subTitle" idx="1"/>
          </p:nvPr>
        </p:nvSpPr>
        <p:spPr>
          <a:xfrm>
            <a:off x="4374125" y="398900"/>
            <a:ext cx="35517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Sarah Patterson</a:t>
            </a:r>
            <a:endParaRPr/>
          </a:p>
        </p:txBody>
      </p:sp>
      <p:sp>
        <p:nvSpPr>
          <p:cNvPr id="415" name="Google Shape;415;p47"/>
          <p:cNvSpPr txBox="1">
            <a:spLocks noGrp="1"/>
          </p:cNvSpPr>
          <p:nvPr>
            <p:ph type="subTitle" idx="2"/>
          </p:nvPr>
        </p:nvSpPr>
        <p:spPr>
          <a:xfrm>
            <a:off x="4374125" y="843156"/>
            <a:ext cx="35562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the smallest one in the Solar System”</a:t>
            </a:r>
            <a:endParaRPr/>
          </a:p>
        </p:txBody>
      </p:sp>
      <p:sp>
        <p:nvSpPr>
          <p:cNvPr id="416" name="Google Shape;416;p47"/>
          <p:cNvSpPr txBox="1">
            <a:spLocks noGrp="1"/>
          </p:cNvSpPr>
          <p:nvPr>
            <p:ph type="subTitle" idx="3"/>
          </p:nvPr>
        </p:nvSpPr>
        <p:spPr>
          <a:xfrm>
            <a:off x="4374125" y="3651120"/>
            <a:ext cx="35517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Jane Doe</a:t>
            </a:r>
            <a:endParaRPr/>
          </a:p>
        </p:txBody>
      </p:sp>
      <p:sp>
        <p:nvSpPr>
          <p:cNvPr id="417" name="Google Shape;417;p47"/>
          <p:cNvSpPr txBox="1">
            <a:spLocks noGrp="1"/>
          </p:cNvSpPr>
          <p:nvPr>
            <p:ph type="subTitle" idx="4"/>
          </p:nvPr>
        </p:nvSpPr>
        <p:spPr>
          <a:xfrm>
            <a:off x="4374125" y="4099201"/>
            <a:ext cx="35562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 It’s full of iron oxide dust”</a:t>
            </a:r>
            <a:endParaRPr/>
          </a:p>
        </p:txBody>
      </p:sp>
      <p:sp>
        <p:nvSpPr>
          <p:cNvPr id="418" name="Google Shape;418;p47"/>
          <p:cNvSpPr txBox="1">
            <a:spLocks noGrp="1"/>
          </p:cNvSpPr>
          <p:nvPr>
            <p:ph type="subTitle" idx="5"/>
          </p:nvPr>
        </p:nvSpPr>
        <p:spPr>
          <a:xfrm>
            <a:off x="4374125" y="2024610"/>
            <a:ext cx="35517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Patt</a:t>
            </a:r>
            <a:endParaRPr/>
          </a:p>
        </p:txBody>
      </p:sp>
      <p:sp>
        <p:nvSpPr>
          <p:cNvPr id="419" name="Google Shape;419;p47"/>
          <p:cNvSpPr txBox="1">
            <a:spLocks noGrp="1"/>
          </p:cNvSpPr>
          <p:nvPr>
            <p:ph type="subTitle" idx="6"/>
          </p:nvPr>
        </p:nvSpPr>
        <p:spPr>
          <a:xfrm>
            <a:off x="4374125" y="2468916"/>
            <a:ext cx="35562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has a nice name and is the second planet from the Sun. It’s terribly hot”</a:t>
            </a:r>
            <a:endParaRPr/>
          </a:p>
        </p:txBody>
      </p:sp>
      <p:grpSp>
        <p:nvGrpSpPr>
          <p:cNvPr id="420" name="Google Shape;420;p47"/>
          <p:cNvGrpSpPr/>
          <p:nvPr/>
        </p:nvGrpSpPr>
        <p:grpSpPr>
          <a:xfrm>
            <a:off x="3618954" y="2170207"/>
            <a:ext cx="401193" cy="411478"/>
            <a:chOff x="-52906025" y="2293950"/>
            <a:chExt cx="317425" cy="319000"/>
          </a:xfrm>
        </p:grpSpPr>
        <p:sp>
          <p:nvSpPr>
            <p:cNvPr id="421" name="Google Shape;421;p4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47"/>
          <p:cNvGrpSpPr/>
          <p:nvPr/>
        </p:nvGrpSpPr>
        <p:grpSpPr>
          <a:xfrm>
            <a:off x="3665226" y="542568"/>
            <a:ext cx="308611" cy="411478"/>
            <a:chOff x="-52074300" y="1911950"/>
            <a:chExt cx="242600" cy="319000"/>
          </a:xfrm>
        </p:grpSpPr>
        <p:sp>
          <p:nvSpPr>
            <p:cNvPr id="425" name="Google Shape;425;p4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47"/>
          <p:cNvGrpSpPr/>
          <p:nvPr/>
        </p:nvGrpSpPr>
        <p:grpSpPr>
          <a:xfrm>
            <a:off x="3634909" y="3797860"/>
            <a:ext cx="369281" cy="411479"/>
            <a:chOff x="-53278575" y="2687750"/>
            <a:chExt cx="278850" cy="317450"/>
          </a:xfrm>
        </p:grpSpPr>
        <p:sp>
          <p:nvSpPr>
            <p:cNvPr id="430" name="Google Shape;430;p4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 name="Google Shape;434;p47"/>
          <p:cNvSpPr/>
          <p:nvPr/>
        </p:nvSpPr>
        <p:spPr>
          <a:xfrm rot="-5400000">
            <a:off x="2751875" y="2640441"/>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8"/>
          <p:cNvSpPr txBox="1">
            <a:spLocks noGrp="1"/>
          </p:cNvSpPr>
          <p:nvPr>
            <p:ph type="title"/>
          </p:nvPr>
        </p:nvSpPr>
        <p:spPr>
          <a:xfrm>
            <a:off x="629875" y="1712250"/>
            <a:ext cx="19386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Case study</a:t>
            </a:r>
            <a:endParaRPr/>
          </a:p>
        </p:txBody>
      </p:sp>
      <p:sp>
        <p:nvSpPr>
          <p:cNvPr id="440" name="Google Shape;440;p48"/>
          <p:cNvSpPr txBox="1">
            <a:spLocks noGrp="1"/>
          </p:cNvSpPr>
          <p:nvPr>
            <p:ph type="subTitle" idx="1"/>
          </p:nvPr>
        </p:nvSpPr>
        <p:spPr>
          <a:xfrm>
            <a:off x="3529375" y="1213025"/>
            <a:ext cx="23595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a:t>
            </a:r>
            <a:endParaRPr/>
          </a:p>
        </p:txBody>
      </p:sp>
      <p:sp>
        <p:nvSpPr>
          <p:cNvPr id="441" name="Google Shape;441;p48"/>
          <p:cNvSpPr txBox="1">
            <a:spLocks noGrp="1"/>
          </p:cNvSpPr>
          <p:nvPr>
            <p:ph type="subTitle" idx="2"/>
          </p:nvPr>
        </p:nvSpPr>
        <p:spPr>
          <a:xfrm>
            <a:off x="3529375" y="1657275"/>
            <a:ext cx="2362500" cy="81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the smallest one</a:t>
            </a:r>
            <a:endParaRPr/>
          </a:p>
        </p:txBody>
      </p:sp>
      <p:sp>
        <p:nvSpPr>
          <p:cNvPr id="442" name="Google Shape;442;p48"/>
          <p:cNvSpPr txBox="1">
            <a:spLocks noGrp="1"/>
          </p:cNvSpPr>
          <p:nvPr>
            <p:ph type="subTitle" idx="3"/>
          </p:nvPr>
        </p:nvSpPr>
        <p:spPr>
          <a:xfrm>
            <a:off x="3529375" y="3648975"/>
            <a:ext cx="23595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443" name="Google Shape;443;p48"/>
          <p:cNvSpPr txBox="1">
            <a:spLocks noGrp="1"/>
          </p:cNvSpPr>
          <p:nvPr>
            <p:ph type="subTitle" idx="4"/>
          </p:nvPr>
        </p:nvSpPr>
        <p:spPr>
          <a:xfrm>
            <a:off x="3529375" y="4093275"/>
            <a:ext cx="2362500" cy="81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444" name="Google Shape;444;p48"/>
          <p:cNvSpPr txBox="1">
            <a:spLocks noGrp="1"/>
          </p:cNvSpPr>
          <p:nvPr>
            <p:ph type="subTitle" idx="5"/>
          </p:nvPr>
        </p:nvSpPr>
        <p:spPr>
          <a:xfrm>
            <a:off x="6279511" y="1213025"/>
            <a:ext cx="23595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a:t>
            </a:r>
            <a:endParaRPr/>
          </a:p>
        </p:txBody>
      </p:sp>
      <p:sp>
        <p:nvSpPr>
          <p:cNvPr id="445" name="Google Shape;445;p48"/>
          <p:cNvSpPr txBox="1">
            <a:spLocks noGrp="1"/>
          </p:cNvSpPr>
          <p:nvPr>
            <p:ph type="subTitle" idx="6"/>
          </p:nvPr>
        </p:nvSpPr>
        <p:spPr>
          <a:xfrm>
            <a:off x="6278200" y="1657275"/>
            <a:ext cx="2362500" cy="81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has a beautiful name and is the second planet</a:t>
            </a:r>
            <a:endParaRPr/>
          </a:p>
        </p:txBody>
      </p:sp>
      <p:sp>
        <p:nvSpPr>
          <p:cNvPr id="446" name="Google Shape;446;p48"/>
          <p:cNvSpPr txBox="1">
            <a:spLocks noGrp="1"/>
          </p:cNvSpPr>
          <p:nvPr>
            <p:ph type="subTitle" idx="7"/>
          </p:nvPr>
        </p:nvSpPr>
        <p:spPr>
          <a:xfrm>
            <a:off x="6279500" y="3648975"/>
            <a:ext cx="23595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a:t>
            </a:r>
            <a:endParaRPr/>
          </a:p>
        </p:txBody>
      </p:sp>
      <p:sp>
        <p:nvSpPr>
          <p:cNvPr id="447" name="Google Shape;447;p48"/>
          <p:cNvSpPr txBox="1">
            <a:spLocks noGrp="1"/>
          </p:cNvSpPr>
          <p:nvPr>
            <p:ph type="subTitle" idx="8"/>
          </p:nvPr>
        </p:nvSpPr>
        <p:spPr>
          <a:xfrm>
            <a:off x="6278200" y="4093275"/>
            <a:ext cx="2362500" cy="81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grpSp>
        <p:nvGrpSpPr>
          <p:cNvPr id="448" name="Google Shape;448;p48"/>
          <p:cNvGrpSpPr/>
          <p:nvPr/>
        </p:nvGrpSpPr>
        <p:grpSpPr>
          <a:xfrm>
            <a:off x="6383183" y="2993530"/>
            <a:ext cx="411487" cy="411487"/>
            <a:chOff x="-65131525" y="2281350"/>
            <a:chExt cx="316650" cy="316650"/>
          </a:xfrm>
        </p:grpSpPr>
        <p:sp>
          <p:nvSpPr>
            <p:cNvPr id="449" name="Google Shape;449;p4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48"/>
          <p:cNvGrpSpPr/>
          <p:nvPr/>
        </p:nvGrpSpPr>
        <p:grpSpPr>
          <a:xfrm>
            <a:off x="6383182" y="542585"/>
            <a:ext cx="411478" cy="411487"/>
            <a:chOff x="-64774725" y="1916550"/>
            <a:chExt cx="319000" cy="314400"/>
          </a:xfrm>
        </p:grpSpPr>
        <p:sp>
          <p:nvSpPr>
            <p:cNvPr id="452" name="Google Shape;452;p4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48"/>
          <p:cNvGrpSpPr/>
          <p:nvPr/>
        </p:nvGrpSpPr>
        <p:grpSpPr>
          <a:xfrm>
            <a:off x="3635932" y="542585"/>
            <a:ext cx="432057" cy="411479"/>
            <a:chOff x="-62890750" y="2296300"/>
            <a:chExt cx="330825" cy="317450"/>
          </a:xfrm>
        </p:grpSpPr>
        <p:sp>
          <p:nvSpPr>
            <p:cNvPr id="455" name="Google Shape;455;p4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48"/>
          <p:cNvGrpSpPr/>
          <p:nvPr/>
        </p:nvGrpSpPr>
        <p:grpSpPr>
          <a:xfrm>
            <a:off x="3635899" y="3010336"/>
            <a:ext cx="411465" cy="377883"/>
            <a:chOff x="-62518200" y="2692475"/>
            <a:chExt cx="318225" cy="289100"/>
          </a:xfrm>
        </p:grpSpPr>
        <p:sp>
          <p:nvSpPr>
            <p:cNvPr id="459" name="Google Shape;459;p4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 name="Google Shape;461;p48"/>
          <p:cNvSpPr/>
          <p:nvPr/>
        </p:nvSpPr>
        <p:spPr>
          <a:xfrm rot="-5400000">
            <a:off x="2751875" y="2926324"/>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49"/>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 of revenue</a:t>
            </a:r>
            <a:endParaRPr/>
          </a:p>
        </p:txBody>
      </p:sp>
      <p:sp>
        <p:nvSpPr>
          <p:cNvPr id="467" name="Google Shape;467;p49"/>
          <p:cNvSpPr txBox="1">
            <a:spLocks noGrp="1"/>
          </p:cNvSpPr>
          <p:nvPr>
            <p:ph type="subTitle" idx="4294967295"/>
          </p:nvPr>
        </p:nvSpPr>
        <p:spPr>
          <a:xfrm>
            <a:off x="3517475" y="4152375"/>
            <a:ext cx="4024200" cy="531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t>To modify this graph, click on it, follow the link, change the data and paste the new graph here, replacing this one</a:t>
            </a:r>
            <a:endParaRPr sz="1200"/>
          </a:p>
        </p:txBody>
      </p:sp>
      <p:pic>
        <p:nvPicPr>
          <p:cNvPr id="468" name="Google Shape;468;p49" title="Gráfico">
            <a:hlinkClick r:id="rId3"/>
          </p:cNvPr>
          <p:cNvPicPr preferRelativeResize="0"/>
          <p:nvPr/>
        </p:nvPicPr>
        <p:blipFill rotWithShape="1">
          <a:blip r:embed="rId4">
            <a:alphaModFix/>
          </a:blip>
          <a:srcRect l="8950" t="15522" b="10419"/>
          <a:stretch/>
        </p:blipFill>
        <p:spPr>
          <a:xfrm>
            <a:off x="3924175" y="1008200"/>
            <a:ext cx="3617400" cy="2788050"/>
          </a:xfrm>
          <a:prstGeom prst="rect">
            <a:avLst/>
          </a:prstGeom>
          <a:noFill/>
          <a:ln>
            <a:noFill/>
          </a:ln>
        </p:spPr>
      </p:pic>
      <p:sp>
        <p:nvSpPr>
          <p:cNvPr id="469" name="Google Shape;469;p49"/>
          <p:cNvSpPr txBox="1"/>
          <p:nvPr/>
        </p:nvSpPr>
        <p:spPr>
          <a:xfrm>
            <a:off x="3614400" y="2984925"/>
            <a:ext cx="278700" cy="246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2"/>
                </a:solidFill>
                <a:latin typeface="Encode Sans Semi Condensed"/>
                <a:ea typeface="Encode Sans Semi Condensed"/>
                <a:cs typeface="Encode Sans Semi Condensed"/>
                <a:sym typeface="Encode Sans Semi Condensed"/>
              </a:rPr>
              <a:t>20</a:t>
            </a:r>
            <a:endParaRPr sz="1200">
              <a:latin typeface="Encode Sans Semi Condensed"/>
              <a:ea typeface="Encode Sans Semi Condensed"/>
              <a:cs typeface="Encode Sans Semi Condensed"/>
              <a:sym typeface="Encode Sans Semi Condensed"/>
            </a:endParaRPr>
          </a:p>
        </p:txBody>
      </p:sp>
      <p:sp>
        <p:nvSpPr>
          <p:cNvPr id="470" name="Google Shape;470;p49"/>
          <p:cNvSpPr txBox="1"/>
          <p:nvPr/>
        </p:nvSpPr>
        <p:spPr>
          <a:xfrm>
            <a:off x="3614400" y="2318438"/>
            <a:ext cx="278700" cy="246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2"/>
                </a:solidFill>
                <a:latin typeface="Encode Sans Semi Condensed"/>
                <a:ea typeface="Encode Sans Semi Condensed"/>
                <a:cs typeface="Encode Sans Semi Condensed"/>
                <a:sym typeface="Encode Sans Semi Condensed"/>
              </a:rPr>
              <a:t>40</a:t>
            </a:r>
            <a:endParaRPr sz="1200">
              <a:latin typeface="Encode Sans Semi Condensed"/>
              <a:ea typeface="Encode Sans Semi Condensed"/>
              <a:cs typeface="Encode Sans Semi Condensed"/>
              <a:sym typeface="Encode Sans Semi Condensed"/>
            </a:endParaRPr>
          </a:p>
        </p:txBody>
      </p:sp>
      <p:sp>
        <p:nvSpPr>
          <p:cNvPr id="471" name="Google Shape;471;p49"/>
          <p:cNvSpPr txBox="1"/>
          <p:nvPr/>
        </p:nvSpPr>
        <p:spPr>
          <a:xfrm>
            <a:off x="3614400" y="1651963"/>
            <a:ext cx="278700" cy="246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2"/>
                </a:solidFill>
                <a:latin typeface="Encode Sans Semi Condensed"/>
                <a:ea typeface="Encode Sans Semi Condensed"/>
                <a:cs typeface="Encode Sans Semi Condensed"/>
                <a:sym typeface="Encode Sans Semi Condensed"/>
              </a:rPr>
              <a:t>60</a:t>
            </a:r>
            <a:endParaRPr sz="1200">
              <a:latin typeface="Encode Sans Semi Condensed"/>
              <a:ea typeface="Encode Sans Semi Condensed"/>
              <a:cs typeface="Encode Sans Semi Condensed"/>
              <a:sym typeface="Encode Sans Semi Condensed"/>
            </a:endParaRPr>
          </a:p>
        </p:txBody>
      </p:sp>
      <p:sp>
        <p:nvSpPr>
          <p:cNvPr id="472" name="Google Shape;472;p49"/>
          <p:cNvSpPr txBox="1"/>
          <p:nvPr/>
        </p:nvSpPr>
        <p:spPr>
          <a:xfrm>
            <a:off x="3614400" y="985488"/>
            <a:ext cx="278700" cy="2466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200">
                <a:solidFill>
                  <a:schemeClr val="dk2"/>
                </a:solidFill>
                <a:latin typeface="Encode Sans Semi Condensed"/>
                <a:ea typeface="Encode Sans Semi Condensed"/>
                <a:cs typeface="Encode Sans Semi Condensed"/>
                <a:sym typeface="Encode Sans Semi Condensed"/>
              </a:rPr>
              <a:t>80</a:t>
            </a:r>
            <a:endParaRPr sz="1200">
              <a:latin typeface="Encode Sans Semi Condensed"/>
              <a:ea typeface="Encode Sans Semi Condensed"/>
              <a:cs typeface="Encode Sans Semi Condensed"/>
              <a:sym typeface="Encode Sans Semi Condensed"/>
            </a:endParaRPr>
          </a:p>
        </p:txBody>
      </p:sp>
      <p:sp>
        <p:nvSpPr>
          <p:cNvPr id="473" name="Google Shape;473;p49"/>
          <p:cNvSpPr txBox="1"/>
          <p:nvPr/>
        </p:nvSpPr>
        <p:spPr>
          <a:xfrm>
            <a:off x="4130287" y="761600"/>
            <a:ext cx="663600" cy="246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dk2"/>
                </a:solidFill>
                <a:latin typeface="Encode Sans Semi Condensed"/>
                <a:ea typeface="Encode Sans Semi Condensed"/>
                <a:cs typeface="Encode Sans Semi Condensed"/>
                <a:sym typeface="Encode Sans Semi Condensed"/>
              </a:rPr>
              <a:t>80 M</a:t>
            </a:r>
            <a:endParaRPr b="1">
              <a:latin typeface="Encode Sans Semi Condensed"/>
              <a:ea typeface="Encode Sans Semi Condensed"/>
              <a:cs typeface="Encode Sans Semi Condensed"/>
              <a:sym typeface="Encode Sans Semi Condensed"/>
            </a:endParaRPr>
          </a:p>
        </p:txBody>
      </p:sp>
      <p:sp>
        <p:nvSpPr>
          <p:cNvPr id="474" name="Google Shape;474;p49"/>
          <p:cNvSpPr txBox="1"/>
          <p:nvPr/>
        </p:nvSpPr>
        <p:spPr>
          <a:xfrm>
            <a:off x="4927821" y="1763750"/>
            <a:ext cx="663600" cy="246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dk2"/>
                </a:solidFill>
                <a:latin typeface="Encode Sans Semi Condensed"/>
                <a:ea typeface="Encode Sans Semi Condensed"/>
                <a:cs typeface="Encode Sans Semi Condensed"/>
                <a:sym typeface="Encode Sans Semi Condensed"/>
              </a:rPr>
              <a:t>50 M</a:t>
            </a:r>
            <a:endParaRPr b="1">
              <a:latin typeface="Encode Sans Semi Condensed"/>
              <a:ea typeface="Encode Sans Semi Condensed"/>
              <a:cs typeface="Encode Sans Semi Condensed"/>
              <a:sym typeface="Encode Sans Semi Condensed"/>
            </a:endParaRPr>
          </a:p>
        </p:txBody>
      </p:sp>
      <p:sp>
        <p:nvSpPr>
          <p:cNvPr id="475" name="Google Shape;475;p49"/>
          <p:cNvSpPr txBox="1"/>
          <p:nvPr/>
        </p:nvSpPr>
        <p:spPr>
          <a:xfrm>
            <a:off x="5705930" y="1763750"/>
            <a:ext cx="663600" cy="246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dk2"/>
                </a:solidFill>
                <a:latin typeface="Encode Sans Semi Condensed"/>
                <a:ea typeface="Encode Sans Semi Condensed"/>
                <a:cs typeface="Encode Sans Semi Condensed"/>
                <a:sym typeface="Encode Sans Semi Condensed"/>
              </a:rPr>
              <a:t>50 M</a:t>
            </a:r>
            <a:endParaRPr b="1">
              <a:latin typeface="Encode Sans Semi Condensed"/>
              <a:ea typeface="Encode Sans Semi Condensed"/>
              <a:cs typeface="Encode Sans Semi Condensed"/>
              <a:sym typeface="Encode Sans Semi Condensed"/>
            </a:endParaRPr>
          </a:p>
        </p:txBody>
      </p:sp>
      <p:sp>
        <p:nvSpPr>
          <p:cNvPr id="476" name="Google Shape;476;p49"/>
          <p:cNvSpPr txBox="1"/>
          <p:nvPr/>
        </p:nvSpPr>
        <p:spPr>
          <a:xfrm>
            <a:off x="6473025" y="2108875"/>
            <a:ext cx="663600" cy="246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b="1">
                <a:solidFill>
                  <a:schemeClr val="dk2"/>
                </a:solidFill>
                <a:latin typeface="Encode Sans Semi Condensed"/>
                <a:ea typeface="Encode Sans Semi Condensed"/>
                <a:cs typeface="Encode Sans Semi Condensed"/>
                <a:sym typeface="Encode Sans Semi Condensed"/>
              </a:rPr>
              <a:t>40 M</a:t>
            </a:r>
            <a:endParaRPr b="1">
              <a:latin typeface="Encode Sans Semi Condensed"/>
              <a:ea typeface="Encode Sans Semi Condensed"/>
              <a:cs typeface="Encode Sans Semi Condensed"/>
              <a:sym typeface="Encode Sans Semi Condensed"/>
            </a:endParaRPr>
          </a:p>
        </p:txBody>
      </p:sp>
      <p:sp>
        <p:nvSpPr>
          <p:cNvPr id="477" name="Google Shape;477;p49"/>
          <p:cNvSpPr txBox="1"/>
          <p:nvPr/>
        </p:nvSpPr>
        <p:spPr>
          <a:xfrm>
            <a:off x="4203175" y="3841050"/>
            <a:ext cx="517800" cy="246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chemeClr val="dk2"/>
                </a:solidFill>
                <a:latin typeface="Encode Sans Semi Condensed"/>
                <a:ea typeface="Encode Sans Semi Condensed"/>
                <a:cs typeface="Encode Sans Semi Condensed"/>
                <a:sym typeface="Encode Sans Semi Condensed"/>
              </a:rPr>
              <a:t>Q1</a:t>
            </a:r>
            <a:endParaRPr sz="1200">
              <a:latin typeface="Encode Sans Semi Condensed"/>
              <a:ea typeface="Encode Sans Semi Condensed"/>
              <a:cs typeface="Encode Sans Semi Condensed"/>
              <a:sym typeface="Encode Sans Semi Condensed"/>
            </a:endParaRPr>
          </a:p>
        </p:txBody>
      </p:sp>
      <p:sp>
        <p:nvSpPr>
          <p:cNvPr id="478" name="Google Shape;478;p49"/>
          <p:cNvSpPr txBox="1"/>
          <p:nvPr/>
        </p:nvSpPr>
        <p:spPr>
          <a:xfrm>
            <a:off x="4986300" y="3841050"/>
            <a:ext cx="517800" cy="246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chemeClr val="dk2"/>
                </a:solidFill>
                <a:latin typeface="Encode Sans Semi Condensed"/>
                <a:ea typeface="Encode Sans Semi Condensed"/>
                <a:cs typeface="Encode Sans Semi Condensed"/>
                <a:sym typeface="Encode Sans Semi Condensed"/>
              </a:rPr>
              <a:t>Q2</a:t>
            </a:r>
            <a:endParaRPr sz="1200">
              <a:latin typeface="Encode Sans Semi Condensed"/>
              <a:ea typeface="Encode Sans Semi Condensed"/>
              <a:cs typeface="Encode Sans Semi Condensed"/>
              <a:sym typeface="Encode Sans Semi Condensed"/>
            </a:endParaRPr>
          </a:p>
        </p:txBody>
      </p:sp>
      <p:sp>
        <p:nvSpPr>
          <p:cNvPr id="479" name="Google Shape;479;p49"/>
          <p:cNvSpPr txBox="1"/>
          <p:nvPr/>
        </p:nvSpPr>
        <p:spPr>
          <a:xfrm>
            <a:off x="5778825" y="3841050"/>
            <a:ext cx="517800" cy="246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chemeClr val="dk2"/>
                </a:solidFill>
                <a:latin typeface="Encode Sans Semi Condensed"/>
                <a:ea typeface="Encode Sans Semi Condensed"/>
                <a:cs typeface="Encode Sans Semi Condensed"/>
                <a:sym typeface="Encode Sans Semi Condensed"/>
              </a:rPr>
              <a:t>Q3</a:t>
            </a:r>
            <a:endParaRPr sz="1200">
              <a:latin typeface="Encode Sans Semi Condensed"/>
              <a:ea typeface="Encode Sans Semi Condensed"/>
              <a:cs typeface="Encode Sans Semi Condensed"/>
              <a:sym typeface="Encode Sans Semi Condensed"/>
            </a:endParaRPr>
          </a:p>
        </p:txBody>
      </p:sp>
      <p:sp>
        <p:nvSpPr>
          <p:cNvPr id="480" name="Google Shape;480;p49"/>
          <p:cNvSpPr txBox="1"/>
          <p:nvPr/>
        </p:nvSpPr>
        <p:spPr>
          <a:xfrm>
            <a:off x="6571350" y="3841050"/>
            <a:ext cx="517800" cy="2466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200">
                <a:solidFill>
                  <a:schemeClr val="dk2"/>
                </a:solidFill>
                <a:latin typeface="Encode Sans Semi Condensed"/>
                <a:ea typeface="Encode Sans Semi Condensed"/>
                <a:cs typeface="Encode Sans Semi Condensed"/>
                <a:sym typeface="Encode Sans Semi Condensed"/>
              </a:rPr>
              <a:t>Q4</a:t>
            </a:r>
            <a:endParaRPr sz="1200">
              <a:latin typeface="Encode Sans Semi Condensed"/>
              <a:ea typeface="Encode Sans Semi Condensed"/>
              <a:cs typeface="Encode Sans Semi Condensed"/>
              <a:sym typeface="Encode Sans Semi Condensed"/>
            </a:endParaRPr>
          </a:p>
        </p:txBody>
      </p:sp>
      <p:sp>
        <p:nvSpPr>
          <p:cNvPr id="481" name="Google Shape;481;p49"/>
          <p:cNvSpPr txBox="1"/>
          <p:nvPr/>
        </p:nvSpPr>
        <p:spPr>
          <a:xfrm>
            <a:off x="7825163" y="3582850"/>
            <a:ext cx="849900" cy="246600"/>
          </a:xfrm>
          <a:prstGeom prst="rect">
            <a:avLst/>
          </a:prstGeom>
          <a:noFill/>
          <a:ln>
            <a:noFill/>
          </a:ln>
        </p:spPr>
        <p:txBody>
          <a:bodyPr spcFirstLastPara="1" wrap="square" lIns="0" tIns="0" rIns="91425" bIns="0" anchor="ctr" anchorCtr="0">
            <a:noAutofit/>
          </a:bodyPr>
          <a:lstStyle/>
          <a:p>
            <a:pPr marL="0" lvl="0" indent="0" algn="l"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2020</a:t>
            </a:r>
            <a:endParaRPr>
              <a:solidFill>
                <a:schemeClr val="dk2"/>
              </a:solidFill>
              <a:latin typeface="Encode Sans Semi Condensed"/>
              <a:ea typeface="Encode Sans Semi Condensed"/>
              <a:cs typeface="Encode Sans Semi Condensed"/>
              <a:sym typeface="Encode Sans Semi Condensed"/>
            </a:endParaRPr>
          </a:p>
        </p:txBody>
      </p:sp>
      <p:sp>
        <p:nvSpPr>
          <p:cNvPr id="482" name="Google Shape;482;p49"/>
          <p:cNvSpPr/>
          <p:nvPr/>
        </p:nvSpPr>
        <p:spPr>
          <a:xfrm>
            <a:off x="7541575" y="3645413"/>
            <a:ext cx="121500" cy="1215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9"/>
          <p:cNvSpPr/>
          <p:nvPr/>
        </p:nvSpPr>
        <p:spPr>
          <a:xfrm>
            <a:off x="7541575" y="3340613"/>
            <a:ext cx="121500" cy="12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9"/>
          <p:cNvSpPr txBox="1"/>
          <p:nvPr/>
        </p:nvSpPr>
        <p:spPr>
          <a:xfrm>
            <a:off x="7825163" y="3278075"/>
            <a:ext cx="849900" cy="246600"/>
          </a:xfrm>
          <a:prstGeom prst="rect">
            <a:avLst/>
          </a:prstGeom>
          <a:noFill/>
          <a:ln>
            <a:noFill/>
          </a:ln>
        </p:spPr>
        <p:txBody>
          <a:bodyPr spcFirstLastPara="1" wrap="square" lIns="0" tIns="0" rIns="91425" bIns="0" anchor="ctr" anchorCtr="0">
            <a:noAutofit/>
          </a:bodyPr>
          <a:lstStyle/>
          <a:p>
            <a:pPr marL="0" lvl="0" indent="0" algn="l"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2019</a:t>
            </a:r>
            <a:endParaRPr>
              <a:solidFill>
                <a:schemeClr val="dk2"/>
              </a:solidFill>
              <a:latin typeface="Encode Sans Semi Condensed"/>
              <a:ea typeface="Encode Sans Semi Condensed"/>
              <a:cs typeface="Encode Sans Semi Condensed"/>
              <a:sym typeface="Encode Sans Semi Condensed"/>
            </a:endParaRPr>
          </a:p>
        </p:txBody>
      </p:sp>
      <p:sp>
        <p:nvSpPr>
          <p:cNvPr id="485" name="Google Shape;485;p49"/>
          <p:cNvSpPr/>
          <p:nvPr/>
        </p:nvSpPr>
        <p:spPr>
          <a:xfrm rot="-5400000">
            <a:off x="2751875" y="3212206"/>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cxnSp>
        <p:nvCxnSpPr>
          <p:cNvPr id="490" name="Google Shape;490;p50"/>
          <p:cNvCxnSpPr/>
          <p:nvPr/>
        </p:nvCxnSpPr>
        <p:spPr>
          <a:xfrm>
            <a:off x="4267700" y="3599763"/>
            <a:ext cx="1643100" cy="0"/>
          </a:xfrm>
          <a:prstGeom prst="straightConnector1">
            <a:avLst/>
          </a:prstGeom>
          <a:noFill/>
          <a:ln w="19050" cap="flat" cmpd="sng">
            <a:solidFill>
              <a:schemeClr val="accent5"/>
            </a:solidFill>
            <a:prstDash val="solid"/>
            <a:round/>
            <a:headEnd type="none" w="med" len="med"/>
            <a:tailEnd type="none" w="med" len="med"/>
          </a:ln>
        </p:spPr>
      </p:cxnSp>
      <p:cxnSp>
        <p:nvCxnSpPr>
          <p:cNvPr id="491" name="Google Shape;491;p50"/>
          <p:cNvCxnSpPr/>
          <p:nvPr/>
        </p:nvCxnSpPr>
        <p:spPr>
          <a:xfrm>
            <a:off x="6106625" y="3599775"/>
            <a:ext cx="1616700" cy="0"/>
          </a:xfrm>
          <a:prstGeom prst="straightConnector1">
            <a:avLst/>
          </a:prstGeom>
          <a:noFill/>
          <a:ln w="19050" cap="flat" cmpd="sng">
            <a:solidFill>
              <a:schemeClr val="accent5"/>
            </a:solidFill>
            <a:prstDash val="solid"/>
            <a:round/>
            <a:headEnd type="none" w="med" len="med"/>
            <a:tailEnd type="none" w="med" len="med"/>
          </a:ln>
        </p:spPr>
      </p:cxnSp>
      <p:sp>
        <p:nvSpPr>
          <p:cNvPr id="492" name="Google Shape;492;p50"/>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Future expansion</a:t>
            </a:r>
            <a:endParaRPr/>
          </a:p>
        </p:txBody>
      </p:sp>
      <p:grpSp>
        <p:nvGrpSpPr>
          <p:cNvPr id="493" name="Google Shape;493;p50"/>
          <p:cNvGrpSpPr/>
          <p:nvPr/>
        </p:nvGrpSpPr>
        <p:grpSpPr>
          <a:xfrm>
            <a:off x="3618986" y="641381"/>
            <a:ext cx="4803364" cy="2442159"/>
            <a:chOff x="238125" y="1038125"/>
            <a:chExt cx="7146800" cy="3633625"/>
          </a:xfrm>
        </p:grpSpPr>
        <p:sp>
          <p:nvSpPr>
            <p:cNvPr id="494" name="Google Shape;494;p5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5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5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5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5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5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6" name="Google Shape;2066;p50"/>
          <p:cNvSpPr/>
          <p:nvPr/>
        </p:nvSpPr>
        <p:spPr>
          <a:xfrm flipH="1">
            <a:off x="4350157" y="1115445"/>
            <a:ext cx="268049" cy="3944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0"/>
          <p:cNvSpPr/>
          <p:nvPr/>
        </p:nvSpPr>
        <p:spPr>
          <a:xfrm flipH="1">
            <a:off x="4925232" y="1922803"/>
            <a:ext cx="268049" cy="3944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FFC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0"/>
          <p:cNvSpPr/>
          <p:nvPr/>
        </p:nvSpPr>
        <p:spPr>
          <a:xfrm flipH="1">
            <a:off x="6715553" y="641385"/>
            <a:ext cx="268049" cy="3944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0"/>
          <p:cNvSpPr/>
          <p:nvPr/>
        </p:nvSpPr>
        <p:spPr>
          <a:xfrm flipH="1">
            <a:off x="4037177" y="3440294"/>
            <a:ext cx="268049" cy="3944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0"/>
          <p:cNvSpPr txBox="1"/>
          <p:nvPr/>
        </p:nvSpPr>
        <p:spPr>
          <a:xfrm>
            <a:off x="3355200" y="3943500"/>
            <a:ext cx="1632000" cy="3945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2"/>
                </a:solidFill>
                <a:latin typeface="Encode Sans Semi Condensed"/>
                <a:ea typeface="Encode Sans Semi Condensed"/>
                <a:cs typeface="Encode Sans Semi Condensed"/>
                <a:sym typeface="Encode Sans Semi Condensed"/>
              </a:rPr>
              <a:t>May 2020</a:t>
            </a:r>
            <a:endParaRPr sz="2000" b="1">
              <a:latin typeface="Encode Sans Semi Condensed"/>
              <a:ea typeface="Encode Sans Semi Condensed"/>
              <a:cs typeface="Encode Sans Semi Condensed"/>
              <a:sym typeface="Encode Sans Semi Condensed"/>
            </a:endParaRPr>
          </a:p>
        </p:txBody>
      </p:sp>
      <p:sp>
        <p:nvSpPr>
          <p:cNvPr id="2071" name="Google Shape;2071;p50"/>
          <p:cNvSpPr/>
          <p:nvPr/>
        </p:nvSpPr>
        <p:spPr>
          <a:xfrm flipH="1">
            <a:off x="5877914" y="3440294"/>
            <a:ext cx="268049" cy="3944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FFC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0"/>
          <p:cNvSpPr txBox="1"/>
          <p:nvPr/>
        </p:nvSpPr>
        <p:spPr>
          <a:xfrm>
            <a:off x="5195938" y="3943500"/>
            <a:ext cx="1632000" cy="3945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2"/>
                </a:solidFill>
                <a:latin typeface="Encode Sans Semi Condensed"/>
                <a:ea typeface="Encode Sans Semi Condensed"/>
                <a:cs typeface="Encode Sans Semi Condensed"/>
                <a:sym typeface="Encode Sans Semi Condensed"/>
              </a:rPr>
              <a:t>June 2021</a:t>
            </a:r>
            <a:endParaRPr sz="2000" b="1">
              <a:latin typeface="Encode Sans Semi Condensed"/>
              <a:ea typeface="Encode Sans Semi Condensed"/>
              <a:cs typeface="Encode Sans Semi Condensed"/>
              <a:sym typeface="Encode Sans Semi Condensed"/>
            </a:endParaRPr>
          </a:p>
        </p:txBody>
      </p:sp>
      <p:sp>
        <p:nvSpPr>
          <p:cNvPr id="2073" name="Google Shape;2073;p50"/>
          <p:cNvSpPr/>
          <p:nvPr/>
        </p:nvSpPr>
        <p:spPr>
          <a:xfrm flipH="1">
            <a:off x="7718677" y="3440294"/>
            <a:ext cx="268049" cy="394452"/>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0"/>
          <p:cNvSpPr txBox="1"/>
          <p:nvPr/>
        </p:nvSpPr>
        <p:spPr>
          <a:xfrm>
            <a:off x="7036700" y="3943500"/>
            <a:ext cx="1632000" cy="3945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dk2"/>
                </a:solidFill>
                <a:latin typeface="Encode Sans Semi Condensed"/>
                <a:ea typeface="Encode Sans Semi Condensed"/>
                <a:cs typeface="Encode Sans Semi Condensed"/>
                <a:sym typeface="Encode Sans Semi Condensed"/>
              </a:rPr>
              <a:t>April 2023</a:t>
            </a:r>
            <a:endParaRPr sz="2000" b="1">
              <a:latin typeface="Encode Sans Semi Condensed"/>
              <a:ea typeface="Encode Sans Semi Condensed"/>
              <a:cs typeface="Encode Sans Semi Condensed"/>
              <a:sym typeface="Encode Sans Semi Condensed"/>
            </a:endParaRPr>
          </a:p>
        </p:txBody>
      </p:sp>
      <p:sp>
        <p:nvSpPr>
          <p:cNvPr id="2075" name="Google Shape;2075;p50"/>
          <p:cNvSpPr txBox="1"/>
          <p:nvPr/>
        </p:nvSpPr>
        <p:spPr>
          <a:xfrm>
            <a:off x="3355200" y="4349338"/>
            <a:ext cx="1632000" cy="3945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Chicago (USA)</a:t>
            </a:r>
            <a:endParaRPr>
              <a:solidFill>
                <a:schemeClr val="dk2"/>
              </a:solidFill>
              <a:latin typeface="Encode Sans Semi Condensed"/>
              <a:ea typeface="Encode Sans Semi Condensed"/>
              <a:cs typeface="Encode Sans Semi Condensed"/>
              <a:sym typeface="Encode Sans Semi Condensed"/>
            </a:endParaRPr>
          </a:p>
        </p:txBody>
      </p:sp>
      <p:sp>
        <p:nvSpPr>
          <p:cNvPr id="2076" name="Google Shape;2076;p50"/>
          <p:cNvSpPr txBox="1"/>
          <p:nvPr/>
        </p:nvSpPr>
        <p:spPr>
          <a:xfrm>
            <a:off x="5195938" y="4349338"/>
            <a:ext cx="1632000" cy="3945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Brasilia (Brasil)</a:t>
            </a:r>
            <a:endParaRPr>
              <a:latin typeface="Encode Sans Semi Condensed"/>
              <a:ea typeface="Encode Sans Semi Condensed"/>
              <a:cs typeface="Encode Sans Semi Condensed"/>
              <a:sym typeface="Encode Sans Semi Condensed"/>
            </a:endParaRPr>
          </a:p>
        </p:txBody>
      </p:sp>
      <p:sp>
        <p:nvSpPr>
          <p:cNvPr id="2077" name="Google Shape;2077;p50"/>
          <p:cNvSpPr txBox="1"/>
          <p:nvPr/>
        </p:nvSpPr>
        <p:spPr>
          <a:xfrm>
            <a:off x="7036700" y="4349338"/>
            <a:ext cx="1632000" cy="3945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2"/>
                </a:solidFill>
                <a:latin typeface="Encode Sans Semi Condensed"/>
                <a:ea typeface="Encode Sans Semi Condensed"/>
                <a:cs typeface="Encode Sans Semi Condensed"/>
                <a:sym typeface="Encode Sans Semi Condensed"/>
              </a:rPr>
              <a:t>Moscow (Russia)</a:t>
            </a:r>
            <a:endParaRPr>
              <a:latin typeface="Encode Sans Semi Condensed"/>
              <a:ea typeface="Encode Sans Semi Condensed"/>
              <a:cs typeface="Encode Sans Semi Condensed"/>
              <a:sym typeface="Encode Sans Semi Condensed"/>
            </a:endParaRPr>
          </a:p>
        </p:txBody>
      </p:sp>
      <p:sp>
        <p:nvSpPr>
          <p:cNvPr id="2078" name="Google Shape;2078;p50"/>
          <p:cNvSpPr/>
          <p:nvPr/>
        </p:nvSpPr>
        <p:spPr>
          <a:xfrm rot="-5400000">
            <a:off x="2751875" y="3498088"/>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82"/>
        <p:cNvGrpSpPr/>
        <p:nvPr/>
      </p:nvGrpSpPr>
      <p:grpSpPr>
        <a:xfrm>
          <a:off x="0" y="0"/>
          <a:ext cx="0" cy="0"/>
          <a:chOff x="0" y="0"/>
          <a:chExt cx="0" cy="0"/>
        </a:xfrm>
      </p:grpSpPr>
      <p:sp>
        <p:nvSpPr>
          <p:cNvPr id="2083" name="Google Shape;2083;p51"/>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SWOT analysis</a:t>
            </a:r>
            <a:endParaRPr/>
          </a:p>
        </p:txBody>
      </p:sp>
      <p:sp>
        <p:nvSpPr>
          <p:cNvPr id="2084" name="Google Shape;2084;p51"/>
          <p:cNvSpPr txBox="1"/>
          <p:nvPr/>
        </p:nvSpPr>
        <p:spPr>
          <a:xfrm>
            <a:off x="3385036" y="1355400"/>
            <a:ext cx="2359500" cy="44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rgbClr val="192E40"/>
                </a:solidFill>
                <a:latin typeface="Encode Sans Semi Condensed"/>
                <a:ea typeface="Encode Sans Semi Condensed"/>
                <a:cs typeface="Encode Sans Semi Condensed"/>
                <a:sym typeface="Encode Sans Semi Condensed"/>
              </a:rPr>
              <a:t>Strength</a:t>
            </a:r>
            <a:endParaRPr sz="2000" b="1">
              <a:solidFill>
                <a:srgbClr val="192E40"/>
              </a:solidFill>
              <a:latin typeface="Encode Sans Semi Condensed"/>
              <a:ea typeface="Encode Sans Semi Condensed"/>
              <a:cs typeface="Encode Sans Semi Condensed"/>
              <a:sym typeface="Encode Sans Semi Condensed"/>
            </a:endParaRPr>
          </a:p>
        </p:txBody>
      </p:sp>
      <p:sp>
        <p:nvSpPr>
          <p:cNvPr id="2085" name="Google Shape;2085;p51"/>
          <p:cNvSpPr txBox="1"/>
          <p:nvPr/>
        </p:nvSpPr>
        <p:spPr>
          <a:xfrm>
            <a:off x="3383725" y="1799650"/>
            <a:ext cx="2362500" cy="639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192E40"/>
                </a:solidFill>
                <a:latin typeface="Encode Sans Semi Condensed"/>
                <a:ea typeface="Encode Sans Semi Condensed"/>
                <a:cs typeface="Encode Sans Semi Condensed"/>
                <a:sym typeface="Encode Sans Semi Condensed"/>
              </a:rPr>
              <a:t>It’s the closest planet to the Sun and the smallest one</a:t>
            </a:r>
            <a:endParaRPr>
              <a:solidFill>
                <a:srgbClr val="192E40"/>
              </a:solidFill>
              <a:latin typeface="Encode Sans Semi Condensed"/>
              <a:ea typeface="Encode Sans Semi Condensed"/>
              <a:cs typeface="Encode Sans Semi Condensed"/>
              <a:sym typeface="Encode Sans Semi Condensed"/>
            </a:endParaRPr>
          </a:p>
        </p:txBody>
      </p:sp>
      <p:sp>
        <p:nvSpPr>
          <p:cNvPr id="2086" name="Google Shape;2086;p51"/>
          <p:cNvSpPr txBox="1"/>
          <p:nvPr/>
        </p:nvSpPr>
        <p:spPr>
          <a:xfrm>
            <a:off x="3385225" y="3397825"/>
            <a:ext cx="2359500" cy="44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rgbClr val="192E40"/>
                </a:solidFill>
                <a:latin typeface="Encode Sans Semi Condensed"/>
                <a:ea typeface="Encode Sans Semi Condensed"/>
                <a:cs typeface="Encode Sans Semi Condensed"/>
                <a:sym typeface="Encode Sans Semi Condensed"/>
              </a:rPr>
              <a:t>Opportunities</a:t>
            </a:r>
            <a:endParaRPr sz="2000" b="1">
              <a:solidFill>
                <a:srgbClr val="192E40"/>
              </a:solidFill>
              <a:latin typeface="Encode Sans Semi Condensed"/>
              <a:ea typeface="Encode Sans Semi Condensed"/>
              <a:cs typeface="Encode Sans Semi Condensed"/>
              <a:sym typeface="Encode Sans Semi Condensed"/>
            </a:endParaRPr>
          </a:p>
        </p:txBody>
      </p:sp>
      <p:sp>
        <p:nvSpPr>
          <p:cNvPr id="2087" name="Google Shape;2087;p51"/>
          <p:cNvSpPr txBox="1"/>
          <p:nvPr/>
        </p:nvSpPr>
        <p:spPr>
          <a:xfrm>
            <a:off x="3385225" y="3839800"/>
            <a:ext cx="2362500" cy="639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192E40"/>
                </a:solidFill>
                <a:latin typeface="Encode Sans Semi Condensed"/>
                <a:ea typeface="Encode Sans Semi Condensed"/>
                <a:cs typeface="Encode Sans Semi Condensed"/>
                <a:sym typeface="Encode Sans Semi Condensed"/>
              </a:rPr>
              <a:t>Despite being red, Mars is actually a cold place</a:t>
            </a:r>
            <a:endParaRPr>
              <a:solidFill>
                <a:srgbClr val="192E40"/>
              </a:solidFill>
              <a:latin typeface="Encode Sans Semi Condensed"/>
              <a:ea typeface="Encode Sans Semi Condensed"/>
              <a:cs typeface="Encode Sans Semi Condensed"/>
              <a:sym typeface="Encode Sans Semi Condensed"/>
            </a:endParaRPr>
          </a:p>
        </p:txBody>
      </p:sp>
      <p:sp>
        <p:nvSpPr>
          <p:cNvPr id="2088" name="Google Shape;2088;p51"/>
          <p:cNvSpPr txBox="1"/>
          <p:nvPr/>
        </p:nvSpPr>
        <p:spPr>
          <a:xfrm>
            <a:off x="5878036" y="1355400"/>
            <a:ext cx="2359500" cy="44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rgbClr val="192E40"/>
                </a:solidFill>
                <a:latin typeface="Encode Sans Semi Condensed"/>
                <a:ea typeface="Encode Sans Semi Condensed"/>
                <a:cs typeface="Encode Sans Semi Condensed"/>
                <a:sym typeface="Encode Sans Semi Condensed"/>
              </a:rPr>
              <a:t>Weaknesses</a:t>
            </a:r>
            <a:endParaRPr sz="2000" b="1">
              <a:solidFill>
                <a:srgbClr val="192E40"/>
              </a:solidFill>
              <a:latin typeface="Encode Sans Semi Condensed"/>
              <a:ea typeface="Encode Sans Semi Condensed"/>
              <a:cs typeface="Encode Sans Semi Condensed"/>
              <a:sym typeface="Encode Sans Semi Condensed"/>
            </a:endParaRPr>
          </a:p>
        </p:txBody>
      </p:sp>
      <p:sp>
        <p:nvSpPr>
          <p:cNvPr id="2089" name="Google Shape;2089;p51"/>
          <p:cNvSpPr txBox="1"/>
          <p:nvPr/>
        </p:nvSpPr>
        <p:spPr>
          <a:xfrm>
            <a:off x="5876725" y="1799650"/>
            <a:ext cx="2362500" cy="639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192E40"/>
                </a:solidFill>
                <a:latin typeface="Encode Sans Semi Condensed"/>
                <a:ea typeface="Encode Sans Semi Condensed"/>
                <a:cs typeface="Encode Sans Semi Condensed"/>
                <a:sym typeface="Encode Sans Semi Condensed"/>
              </a:rPr>
              <a:t>It has a beautiful name and is the second planet</a:t>
            </a:r>
            <a:endParaRPr>
              <a:solidFill>
                <a:srgbClr val="192E40"/>
              </a:solidFill>
              <a:latin typeface="Encode Sans Semi Condensed"/>
              <a:ea typeface="Encode Sans Semi Condensed"/>
              <a:cs typeface="Encode Sans Semi Condensed"/>
              <a:sym typeface="Encode Sans Semi Condensed"/>
            </a:endParaRPr>
          </a:p>
        </p:txBody>
      </p:sp>
      <p:sp>
        <p:nvSpPr>
          <p:cNvPr id="2090" name="Google Shape;2090;p51"/>
          <p:cNvSpPr txBox="1"/>
          <p:nvPr/>
        </p:nvSpPr>
        <p:spPr>
          <a:xfrm>
            <a:off x="3385025" y="697425"/>
            <a:ext cx="2359500" cy="697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b="1">
                <a:solidFill>
                  <a:schemeClr val="accent3"/>
                </a:solidFill>
                <a:latin typeface="Encode Sans Semi Condensed"/>
                <a:ea typeface="Encode Sans Semi Condensed"/>
                <a:cs typeface="Encode Sans Semi Condensed"/>
                <a:sym typeface="Encode Sans Semi Condensed"/>
              </a:rPr>
              <a:t>S</a:t>
            </a:r>
            <a:endParaRPr sz="5000" b="1">
              <a:solidFill>
                <a:schemeClr val="accent3"/>
              </a:solidFill>
              <a:latin typeface="Encode Sans Semi Condensed"/>
              <a:ea typeface="Encode Sans Semi Condensed"/>
              <a:cs typeface="Encode Sans Semi Condensed"/>
              <a:sym typeface="Encode Sans Semi Condensed"/>
            </a:endParaRPr>
          </a:p>
        </p:txBody>
      </p:sp>
      <p:sp>
        <p:nvSpPr>
          <p:cNvPr id="2091" name="Google Shape;2091;p51"/>
          <p:cNvSpPr txBox="1"/>
          <p:nvPr/>
        </p:nvSpPr>
        <p:spPr>
          <a:xfrm>
            <a:off x="5878025" y="697425"/>
            <a:ext cx="2359500" cy="697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b="1">
                <a:solidFill>
                  <a:schemeClr val="accent3"/>
                </a:solidFill>
                <a:latin typeface="Encode Sans Semi Condensed"/>
                <a:ea typeface="Encode Sans Semi Condensed"/>
                <a:cs typeface="Encode Sans Semi Condensed"/>
                <a:sym typeface="Encode Sans Semi Condensed"/>
              </a:rPr>
              <a:t>W</a:t>
            </a:r>
            <a:endParaRPr sz="5000" b="1">
              <a:solidFill>
                <a:schemeClr val="accent3"/>
              </a:solidFill>
              <a:latin typeface="Encode Sans Semi Condensed"/>
              <a:ea typeface="Encode Sans Semi Condensed"/>
              <a:cs typeface="Encode Sans Semi Condensed"/>
              <a:sym typeface="Encode Sans Semi Condensed"/>
            </a:endParaRPr>
          </a:p>
        </p:txBody>
      </p:sp>
      <p:sp>
        <p:nvSpPr>
          <p:cNvPr id="2092" name="Google Shape;2092;p51"/>
          <p:cNvSpPr txBox="1"/>
          <p:nvPr/>
        </p:nvSpPr>
        <p:spPr>
          <a:xfrm>
            <a:off x="5879536" y="3397825"/>
            <a:ext cx="2359500" cy="444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rgbClr val="192E40"/>
                </a:solidFill>
                <a:latin typeface="Encode Sans Semi Condensed"/>
                <a:ea typeface="Encode Sans Semi Condensed"/>
                <a:cs typeface="Encode Sans Semi Condensed"/>
                <a:sym typeface="Encode Sans Semi Condensed"/>
              </a:rPr>
              <a:t>Threats</a:t>
            </a:r>
            <a:endParaRPr sz="2000" b="1">
              <a:solidFill>
                <a:srgbClr val="192E40"/>
              </a:solidFill>
              <a:latin typeface="Encode Sans Semi Condensed"/>
              <a:ea typeface="Encode Sans Semi Condensed"/>
              <a:cs typeface="Encode Sans Semi Condensed"/>
              <a:sym typeface="Encode Sans Semi Condensed"/>
            </a:endParaRPr>
          </a:p>
        </p:txBody>
      </p:sp>
      <p:sp>
        <p:nvSpPr>
          <p:cNvPr id="2093" name="Google Shape;2093;p51"/>
          <p:cNvSpPr txBox="1"/>
          <p:nvPr/>
        </p:nvSpPr>
        <p:spPr>
          <a:xfrm>
            <a:off x="5878225" y="3839800"/>
            <a:ext cx="2362500" cy="639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rgbClr val="192E40"/>
                </a:solidFill>
                <a:latin typeface="Encode Sans Semi Condensed"/>
                <a:ea typeface="Encode Sans Semi Condensed"/>
                <a:cs typeface="Encode Sans Semi Condensed"/>
                <a:sym typeface="Encode Sans Semi Condensed"/>
              </a:rPr>
              <a:t>Jupiter is the biggest planet in the entire Solar System</a:t>
            </a:r>
            <a:endParaRPr>
              <a:solidFill>
                <a:srgbClr val="192E40"/>
              </a:solidFill>
              <a:latin typeface="Encode Sans Semi Condensed"/>
              <a:ea typeface="Encode Sans Semi Condensed"/>
              <a:cs typeface="Encode Sans Semi Condensed"/>
              <a:sym typeface="Encode Sans Semi Condensed"/>
            </a:endParaRPr>
          </a:p>
        </p:txBody>
      </p:sp>
      <p:sp>
        <p:nvSpPr>
          <p:cNvPr id="2094" name="Google Shape;2094;p51"/>
          <p:cNvSpPr txBox="1"/>
          <p:nvPr/>
        </p:nvSpPr>
        <p:spPr>
          <a:xfrm>
            <a:off x="5879525" y="2741350"/>
            <a:ext cx="2359500" cy="697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b="1">
                <a:solidFill>
                  <a:schemeClr val="accent3"/>
                </a:solidFill>
                <a:latin typeface="Encode Sans Semi Condensed"/>
                <a:ea typeface="Encode Sans Semi Condensed"/>
                <a:cs typeface="Encode Sans Semi Condensed"/>
                <a:sym typeface="Encode Sans Semi Condensed"/>
              </a:rPr>
              <a:t>T</a:t>
            </a:r>
            <a:endParaRPr sz="5000" b="1">
              <a:solidFill>
                <a:schemeClr val="accent3"/>
              </a:solidFill>
              <a:latin typeface="Encode Sans Semi Condensed"/>
              <a:ea typeface="Encode Sans Semi Condensed"/>
              <a:cs typeface="Encode Sans Semi Condensed"/>
              <a:sym typeface="Encode Sans Semi Condensed"/>
            </a:endParaRPr>
          </a:p>
        </p:txBody>
      </p:sp>
      <p:sp>
        <p:nvSpPr>
          <p:cNvPr id="2095" name="Google Shape;2095;p51"/>
          <p:cNvSpPr txBox="1"/>
          <p:nvPr/>
        </p:nvSpPr>
        <p:spPr>
          <a:xfrm>
            <a:off x="3385225" y="2741350"/>
            <a:ext cx="2359500" cy="697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5000" b="1">
                <a:solidFill>
                  <a:schemeClr val="accent3"/>
                </a:solidFill>
                <a:latin typeface="Encode Sans Semi Condensed"/>
                <a:ea typeface="Encode Sans Semi Condensed"/>
                <a:cs typeface="Encode Sans Semi Condensed"/>
                <a:sym typeface="Encode Sans Semi Condensed"/>
              </a:rPr>
              <a:t>O</a:t>
            </a:r>
            <a:endParaRPr sz="5000" b="1">
              <a:solidFill>
                <a:schemeClr val="accent3"/>
              </a:solidFill>
              <a:latin typeface="Encode Sans Semi Condensed"/>
              <a:ea typeface="Encode Sans Semi Condensed"/>
              <a:cs typeface="Encode Sans Semi Condensed"/>
              <a:sym typeface="Encode Sans Semi Condensed"/>
            </a:endParaRPr>
          </a:p>
        </p:txBody>
      </p:sp>
      <p:sp>
        <p:nvSpPr>
          <p:cNvPr id="2096" name="Google Shape;2096;p51"/>
          <p:cNvSpPr/>
          <p:nvPr/>
        </p:nvSpPr>
        <p:spPr>
          <a:xfrm rot="-5400000">
            <a:off x="2751875" y="3783971"/>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00"/>
        <p:cNvGrpSpPr/>
        <p:nvPr/>
      </p:nvGrpSpPr>
      <p:grpSpPr>
        <a:xfrm>
          <a:off x="0" y="0"/>
          <a:ext cx="0" cy="0"/>
          <a:chOff x="0" y="0"/>
          <a:chExt cx="0" cy="0"/>
        </a:xfrm>
      </p:grpSpPr>
      <p:sp>
        <p:nvSpPr>
          <p:cNvPr id="2101" name="Google Shape;2101;p52"/>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Key milestones</a:t>
            </a:r>
            <a:endParaRPr/>
          </a:p>
        </p:txBody>
      </p:sp>
      <p:sp>
        <p:nvSpPr>
          <p:cNvPr id="2102" name="Google Shape;2102;p52"/>
          <p:cNvSpPr/>
          <p:nvPr/>
        </p:nvSpPr>
        <p:spPr>
          <a:xfrm rot="-5400000">
            <a:off x="2751875" y="4069853"/>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2"/>
          <p:cNvSpPr txBox="1">
            <a:spLocks noGrp="1"/>
          </p:cNvSpPr>
          <p:nvPr>
            <p:ph type="subTitle" idx="4294967295"/>
          </p:nvPr>
        </p:nvSpPr>
        <p:spPr>
          <a:xfrm>
            <a:off x="4515975" y="4393350"/>
            <a:ext cx="4079400" cy="37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Products with favorable customer feedback</a:t>
            </a:r>
            <a:endParaRPr/>
          </a:p>
        </p:txBody>
      </p:sp>
      <p:sp>
        <p:nvSpPr>
          <p:cNvPr id="2104" name="Google Shape;2104;p52"/>
          <p:cNvSpPr txBox="1">
            <a:spLocks noGrp="1"/>
          </p:cNvSpPr>
          <p:nvPr>
            <p:ph type="subTitle" idx="4294967295"/>
          </p:nvPr>
        </p:nvSpPr>
        <p:spPr>
          <a:xfrm>
            <a:off x="4515975" y="4013250"/>
            <a:ext cx="3114300" cy="33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1"/>
              <a:t>FY20</a:t>
            </a:r>
            <a:endParaRPr sz="2000" b="1"/>
          </a:p>
        </p:txBody>
      </p:sp>
      <p:sp>
        <p:nvSpPr>
          <p:cNvPr id="2105" name="Google Shape;2105;p52"/>
          <p:cNvSpPr txBox="1">
            <a:spLocks noGrp="1"/>
          </p:cNvSpPr>
          <p:nvPr>
            <p:ph type="subTitle" idx="4294967295"/>
          </p:nvPr>
        </p:nvSpPr>
        <p:spPr>
          <a:xfrm>
            <a:off x="4515975" y="3221850"/>
            <a:ext cx="4079400" cy="37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First executive based on newly designed hiring</a:t>
            </a:r>
            <a:endParaRPr/>
          </a:p>
        </p:txBody>
      </p:sp>
      <p:sp>
        <p:nvSpPr>
          <p:cNvPr id="2106" name="Google Shape;2106;p52"/>
          <p:cNvSpPr txBox="1">
            <a:spLocks noGrp="1"/>
          </p:cNvSpPr>
          <p:nvPr>
            <p:ph type="subTitle" idx="4294967295"/>
          </p:nvPr>
        </p:nvSpPr>
        <p:spPr>
          <a:xfrm>
            <a:off x="4515975" y="2842400"/>
            <a:ext cx="3114300" cy="33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1"/>
              <a:t>FY20</a:t>
            </a:r>
            <a:endParaRPr sz="2000" b="1"/>
          </a:p>
        </p:txBody>
      </p:sp>
      <p:sp>
        <p:nvSpPr>
          <p:cNvPr id="2107" name="Google Shape;2107;p52"/>
          <p:cNvSpPr txBox="1">
            <a:spLocks noGrp="1"/>
          </p:cNvSpPr>
          <p:nvPr>
            <p:ph type="subTitle" idx="4294967295"/>
          </p:nvPr>
        </p:nvSpPr>
        <p:spPr>
          <a:xfrm>
            <a:off x="4515975" y="2051150"/>
            <a:ext cx="4079400" cy="37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Achieved highest revenue in a month</a:t>
            </a:r>
            <a:endParaRPr/>
          </a:p>
        </p:txBody>
      </p:sp>
      <p:sp>
        <p:nvSpPr>
          <p:cNvPr id="2108" name="Google Shape;2108;p52"/>
          <p:cNvSpPr txBox="1">
            <a:spLocks noGrp="1"/>
          </p:cNvSpPr>
          <p:nvPr>
            <p:ph type="subTitle" idx="4294967295"/>
          </p:nvPr>
        </p:nvSpPr>
        <p:spPr>
          <a:xfrm>
            <a:off x="4515975" y="1670425"/>
            <a:ext cx="3114300" cy="33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1"/>
              <a:t>FY19</a:t>
            </a:r>
            <a:endParaRPr sz="2000" b="1"/>
          </a:p>
        </p:txBody>
      </p:sp>
      <p:sp>
        <p:nvSpPr>
          <p:cNvPr id="2109" name="Google Shape;2109;p52"/>
          <p:cNvSpPr txBox="1">
            <a:spLocks noGrp="1"/>
          </p:cNvSpPr>
          <p:nvPr>
            <p:ph type="subTitle" idx="4294967295"/>
          </p:nvPr>
        </p:nvSpPr>
        <p:spPr>
          <a:xfrm>
            <a:off x="4515975" y="869250"/>
            <a:ext cx="4079400" cy="37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Performance management system developed</a:t>
            </a:r>
            <a:endParaRPr/>
          </a:p>
        </p:txBody>
      </p:sp>
      <p:sp>
        <p:nvSpPr>
          <p:cNvPr id="2110" name="Google Shape;2110;p52"/>
          <p:cNvSpPr txBox="1">
            <a:spLocks noGrp="1"/>
          </p:cNvSpPr>
          <p:nvPr>
            <p:ph type="subTitle" idx="4294967295"/>
          </p:nvPr>
        </p:nvSpPr>
        <p:spPr>
          <a:xfrm>
            <a:off x="4515975" y="499875"/>
            <a:ext cx="3114300" cy="33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b="1"/>
              <a:t>FY19</a:t>
            </a:r>
            <a:endParaRPr sz="2000" b="1"/>
          </a:p>
        </p:txBody>
      </p:sp>
      <p:cxnSp>
        <p:nvCxnSpPr>
          <p:cNvPr id="2111" name="Google Shape;2111;p52"/>
          <p:cNvCxnSpPr>
            <a:stCxn id="2112" idx="4"/>
            <a:endCxn id="2113" idx="0"/>
          </p:cNvCxnSpPr>
          <p:nvPr/>
        </p:nvCxnSpPr>
        <p:spPr>
          <a:xfrm>
            <a:off x="3892400" y="1089475"/>
            <a:ext cx="0" cy="2974200"/>
          </a:xfrm>
          <a:prstGeom prst="straightConnector1">
            <a:avLst/>
          </a:prstGeom>
          <a:noFill/>
          <a:ln w="19050" cap="flat" cmpd="sng">
            <a:solidFill>
              <a:schemeClr val="lt2"/>
            </a:solidFill>
            <a:prstDash val="solid"/>
            <a:round/>
            <a:headEnd type="none" w="med" len="med"/>
            <a:tailEnd type="none" w="med" len="med"/>
          </a:ln>
        </p:spPr>
      </p:cxnSp>
      <p:sp>
        <p:nvSpPr>
          <p:cNvPr id="2112" name="Google Shape;2112;p52"/>
          <p:cNvSpPr/>
          <p:nvPr/>
        </p:nvSpPr>
        <p:spPr>
          <a:xfrm>
            <a:off x="3618950" y="542575"/>
            <a:ext cx="546900" cy="5469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Encode Sans Semi Condensed"/>
                <a:ea typeface="Encode Sans Semi Condensed"/>
                <a:cs typeface="Encode Sans Semi Condensed"/>
                <a:sym typeface="Encode Sans Semi Condensed"/>
              </a:rPr>
              <a:t>Q3</a:t>
            </a:r>
            <a:endParaRPr>
              <a:solidFill>
                <a:schemeClr val="dk1"/>
              </a:solidFill>
              <a:latin typeface="Encode Sans Semi Condensed"/>
              <a:ea typeface="Encode Sans Semi Condensed"/>
              <a:cs typeface="Encode Sans Semi Condensed"/>
              <a:sym typeface="Encode Sans Semi Condensed"/>
            </a:endParaRPr>
          </a:p>
        </p:txBody>
      </p:sp>
      <p:sp>
        <p:nvSpPr>
          <p:cNvPr id="2114" name="Google Shape;2114;p52"/>
          <p:cNvSpPr/>
          <p:nvPr/>
        </p:nvSpPr>
        <p:spPr>
          <a:xfrm>
            <a:off x="3618950" y="1716275"/>
            <a:ext cx="546900" cy="546900"/>
          </a:xfrm>
          <a:prstGeom prst="ellipse">
            <a:avLst/>
          </a:prstGeom>
          <a:solidFill>
            <a:srgbClr val="ACBFCB"/>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dk1"/>
                </a:solidFill>
                <a:latin typeface="Encode Sans Semi Condensed"/>
                <a:ea typeface="Encode Sans Semi Condensed"/>
                <a:cs typeface="Encode Sans Semi Condensed"/>
                <a:sym typeface="Encode Sans Semi Condensed"/>
              </a:rPr>
              <a:t>Q4</a:t>
            </a:r>
            <a:endParaRPr>
              <a:solidFill>
                <a:schemeClr val="dk1"/>
              </a:solidFill>
              <a:latin typeface="Encode Sans Semi Condensed"/>
              <a:ea typeface="Encode Sans Semi Condensed"/>
              <a:cs typeface="Encode Sans Semi Condensed"/>
              <a:sym typeface="Encode Sans Semi Condensed"/>
            </a:endParaRPr>
          </a:p>
        </p:txBody>
      </p:sp>
      <p:sp>
        <p:nvSpPr>
          <p:cNvPr id="2115" name="Google Shape;2115;p52"/>
          <p:cNvSpPr/>
          <p:nvPr/>
        </p:nvSpPr>
        <p:spPr>
          <a:xfrm>
            <a:off x="3618950" y="2889975"/>
            <a:ext cx="546900" cy="546900"/>
          </a:xfrm>
          <a:prstGeom prst="ellipse">
            <a:avLst/>
          </a:prstGeom>
          <a:solidFill>
            <a:srgbClr val="6A849A"/>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latin typeface="Encode Sans Semi Condensed"/>
                <a:ea typeface="Encode Sans Semi Condensed"/>
                <a:cs typeface="Encode Sans Semi Condensed"/>
                <a:sym typeface="Encode Sans Semi Condensed"/>
              </a:rPr>
              <a:t>Q1</a:t>
            </a:r>
            <a:endParaRPr>
              <a:solidFill>
                <a:schemeClr val="lt1"/>
              </a:solidFill>
              <a:latin typeface="Encode Sans Semi Condensed"/>
              <a:ea typeface="Encode Sans Semi Condensed"/>
              <a:cs typeface="Encode Sans Semi Condensed"/>
              <a:sym typeface="Encode Sans Semi Condensed"/>
            </a:endParaRPr>
          </a:p>
        </p:txBody>
      </p:sp>
      <p:sp>
        <p:nvSpPr>
          <p:cNvPr id="2113" name="Google Shape;2113;p52"/>
          <p:cNvSpPr/>
          <p:nvPr/>
        </p:nvSpPr>
        <p:spPr>
          <a:xfrm>
            <a:off x="3618950" y="4063675"/>
            <a:ext cx="546900" cy="5469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chemeClr val="lt1"/>
                </a:solidFill>
                <a:latin typeface="Encode Sans Semi Condensed"/>
                <a:ea typeface="Encode Sans Semi Condensed"/>
                <a:cs typeface="Encode Sans Semi Condensed"/>
                <a:sym typeface="Encode Sans Semi Condensed"/>
              </a:rPr>
              <a:t>Q2</a:t>
            </a:r>
            <a:endParaRPr>
              <a:solidFill>
                <a:schemeClr val="lt1"/>
              </a:solidFill>
              <a:latin typeface="Encode Sans Semi Condensed"/>
              <a:ea typeface="Encode Sans Semi Condensed"/>
              <a:cs typeface="Encode Sans Semi Condensed"/>
              <a:sym typeface="Encode Sans Semi Condense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19"/>
        <p:cNvGrpSpPr/>
        <p:nvPr/>
      </p:nvGrpSpPr>
      <p:grpSpPr>
        <a:xfrm>
          <a:off x="0" y="0"/>
          <a:ext cx="0" cy="0"/>
          <a:chOff x="0" y="0"/>
          <a:chExt cx="0" cy="0"/>
        </a:xfrm>
      </p:grpSpPr>
      <p:cxnSp>
        <p:nvCxnSpPr>
          <p:cNvPr id="2120" name="Google Shape;2120;p53"/>
          <p:cNvCxnSpPr/>
          <p:nvPr/>
        </p:nvCxnSpPr>
        <p:spPr>
          <a:xfrm rot="10800000">
            <a:off x="4521400" y="2571800"/>
            <a:ext cx="2744400" cy="0"/>
          </a:xfrm>
          <a:prstGeom prst="straightConnector1">
            <a:avLst/>
          </a:prstGeom>
          <a:noFill/>
          <a:ln w="19050" cap="flat" cmpd="sng">
            <a:solidFill>
              <a:schemeClr val="accent5"/>
            </a:solidFill>
            <a:prstDash val="solid"/>
            <a:round/>
            <a:headEnd type="none" w="med" len="med"/>
            <a:tailEnd type="none" w="med" len="med"/>
          </a:ln>
        </p:spPr>
      </p:cxnSp>
      <p:sp>
        <p:nvSpPr>
          <p:cNvPr id="2121" name="Google Shape;2121;p53"/>
          <p:cNvSpPr txBox="1"/>
          <p:nvPr/>
        </p:nvSpPr>
        <p:spPr>
          <a:xfrm>
            <a:off x="5318959" y="914850"/>
            <a:ext cx="1164600" cy="266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192E40"/>
                </a:solidFill>
                <a:latin typeface="Encode Sans Semi Condensed"/>
                <a:ea typeface="Encode Sans Semi Condensed"/>
                <a:cs typeface="Encode Sans Semi Condensed"/>
                <a:sym typeface="Encode Sans Semi Condensed"/>
              </a:rPr>
              <a:t>Price (+)</a:t>
            </a:r>
            <a:endParaRPr>
              <a:solidFill>
                <a:srgbClr val="192E40"/>
              </a:solidFill>
              <a:latin typeface="Encode Sans Semi Condensed"/>
              <a:ea typeface="Encode Sans Semi Condensed"/>
              <a:cs typeface="Encode Sans Semi Condensed"/>
              <a:sym typeface="Encode Sans Semi Condensed"/>
            </a:endParaRPr>
          </a:p>
        </p:txBody>
      </p:sp>
      <p:sp>
        <p:nvSpPr>
          <p:cNvPr id="2122" name="Google Shape;2122;p53"/>
          <p:cNvSpPr txBox="1"/>
          <p:nvPr/>
        </p:nvSpPr>
        <p:spPr>
          <a:xfrm>
            <a:off x="5318959" y="4153925"/>
            <a:ext cx="1164600" cy="266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192E40"/>
                </a:solidFill>
                <a:latin typeface="Encode Sans Semi Condensed"/>
                <a:ea typeface="Encode Sans Semi Condensed"/>
                <a:cs typeface="Encode Sans Semi Condensed"/>
                <a:sym typeface="Encode Sans Semi Condensed"/>
              </a:rPr>
              <a:t>Price (-)</a:t>
            </a:r>
            <a:endParaRPr>
              <a:solidFill>
                <a:srgbClr val="192E40"/>
              </a:solidFill>
              <a:latin typeface="Encode Sans Semi Condensed"/>
              <a:ea typeface="Encode Sans Semi Condensed"/>
              <a:cs typeface="Encode Sans Semi Condensed"/>
              <a:sym typeface="Encode Sans Semi Condensed"/>
            </a:endParaRPr>
          </a:p>
        </p:txBody>
      </p:sp>
      <p:sp>
        <p:nvSpPr>
          <p:cNvPr id="2123" name="Google Shape;2123;p53"/>
          <p:cNvSpPr txBox="1"/>
          <p:nvPr/>
        </p:nvSpPr>
        <p:spPr>
          <a:xfrm>
            <a:off x="7305825" y="2438700"/>
            <a:ext cx="1164600" cy="266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rgbClr val="192E40"/>
                </a:solidFill>
                <a:latin typeface="Encode Sans Semi Condensed"/>
                <a:ea typeface="Encode Sans Semi Condensed"/>
                <a:cs typeface="Encode Sans Semi Condensed"/>
                <a:sym typeface="Encode Sans Semi Condensed"/>
              </a:rPr>
              <a:t>Quality  (+)</a:t>
            </a:r>
            <a:endParaRPr>
              <a:solidFill>
                <a:srgbClr val="192E40"/>
              </a:solidFill>
              <a:latin typeface="Encode Sans Semi Condensed"/>
              <a:ea typeface="Encode Sans Semi Condensed"/>
              <a:cs typeface="Encode Sans Semi Condensed"/>
              <a:sym typeface="Encode Sans Semi Condensed"/>
            </a:endParaRPr>
          </a:p>
        </p:txBody>
      </p:sp>
      <p:sp>
        <p:nvSpPr>
          <p:cNvPr id="2124" name="Google Shape;2124;p53"/>
          <p:cNvSpPr txBox="1"/>
          <p:nvPr/>
        </p:nvSpPr>
        <p:spPr>
          <a:xfrm>
            <a:off x="3316775" y="2438700"/>
            <a:ext cx="1164600" cy="2661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
                <a:solidFill>
                  <a:srgbClr val="192E40"/>
                </a:solidFill>
                <a:latin typeface="Encode Sans Semi Condensed"/>
                <a:ea typeface="Encode Sans Semi Condensed"/>
                <a:cs typeface="Encode Sans Semi Condensed"/>
                <a:sym typeface="Encode Sans Semi Condensed"/>
              </a:rPr>
              <a:t>Quality  (-)</a:t>
            </a:r>
            <a:endParaRPr>
              <a:solidFill>
                <a:srgbClr val="192E40"/>
              </a:solidFill>
              <a:latin typeface="Encode Sans Semi Condensed"/>
              <a:ea typeface="Encode Sans Semi Condensed"/>
              <a:cs typeface="Encode Sans Semi Condensed"/>
              <a:sym typeface="Encode Sans Semi Condensed"/>
            </a:endParaRPr>
          </a:p>
        </p:txBody>
      </p:sp>
      <p:cxnSp>
        <p:nvCxnSpPr>
          <p:cNvPr id="2125" name="Google Shape;2125;p53"/>
          <p:cNvCxnSpPr/>
          <p:nvPr/>
        </p:nvCxnSpPr>
        <p:spPr>
          <a:xfrm rot="-5400000">
            <a:off x="4490975" y="2642275"/>
            <a:ext cx="2744400" cy="0"/>
          </a:xfrm>
          <a:prstGeom prst="straightConnector1">
            <a:avLst/>
          </a:prstGeom>
          <a:noFill/>
          <a:ln w="19050" cap="flat" cmpd="sng">
            <a:solidFill>
              <a:schemeClr val="accent5"/>
            </a:solidFill>
            <a:prstDash val="solid"/>
            <a:round/>
            <a:headEnd type="none" w="med" len="med"/>
            <a:tailEnd type="none" w="med" len="med"/>
          </a:ln>
        </p:spPr>
      </p:cxnSp>
      <p:sp>
        <p:nvSpPr>
          <p:cNvPr id="2126" name="Google Shape;2126;p53"/>
          <p:cNvSpPr/>
          <p:nvPr/>
        </p:nvSpPr>
        <p:spPr>
          <a:xfrm>
            <a:off x="6855825" y="3490110"/>
            <a:ext cx="121500" cy="121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txBox="1"/>
          <p:nvPr/>
        </p:nvSpPr>
        <p:spPr>
          <a:xfrm>
            <a:off x="7134875" y="3345060"/>
            <a:ext cx="1197900" cy="411600"/>
          </a:xfrm>
          <a:prstGeom prst="rect">
            <a:avLst/>
          </a:prstGeom>
          <a:noFill/>
          <a:ln>
            <a:noFill/>
          </a:ln>
        </p:spPr>
        <p:txBody>
          <a:bodyPr spcFirstLastPara="1" wrap="square" lIns="0" tIns="0" rIns="91425" bIns="0" anchor="ctr" anchorCtr="0">
            <a:noAutofit/>
          </a:bodyPr>
          <a:lstStyle/>
          <a:p>
            <a:pPr marL="0" lvl="0" indent="0" algn="l" rtl="0">
              <a:spcBef>
                <a:spcPts val="0"/>
              </a:spcBef>
              <a:spcAft>
                <a:spcPts val="0"/>
              </a:spcAft>
              <a:buNone/>
            </a:pPr>
            <a:r>
              <a:rPr lang="en" b="1">
                <a:solidFill>
                  <a:schemeClr val="dk2"/>
                </a:solidFill>
                <a:latin typeface="Encode Sans Semi Condensed"/>
                <a:ea typeface="Encode Sans Semi Condensed"/>
                <a:cs typeface="Encode Sans Semi Condensed"/>
                <a:sym typeface="Encode Sans Semi Condensed"/>
              </a:rPr>
              <a:t>Our Company</a:t>
            </a:r>
            <a:endParaRPr b="1">
              <a:solidFill>
                <a:schemeClr val="dk2"/>
              </a:solidFill>
              <a:latin typeface="Encode Sans Semi Condensed"/>
              <a:ea typeface="Encode Sans Semi Condensed"/>
              <a:cs typeface="Encode Sans Semi Condensed"/>
              <a:sym typeface="Encode Sans Semi Condensed"/>
            </a:endParaRPr>
          </a:p>
        </p:txBody>
      </p:sp>
      <p:sp>
        <p:nvSpPr>
          <p:cNvPr id="2128" name="Google Shape;2128;p53"/>
          <p:cNvSpPr/>
          <p:nvPr/>
        </p:nvSpPr>
        <p:spPr>
          <a:xfrm>
            <a:off x="4045200" y="3368600"/>
            <a:ext cx="121500" cy="121500"/>
          </a:xfrm>
          <a:prstGeom prst="ellipse">
            <a:avLst/>
          </a:prstGeom>
          <a:solidFill>
            <a:srgbClr val="688A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txBox="1"/>
          <p:nvPr/>
        </p:nvSpPr>
        <p:spPr>
          <a:xfrm>
            <a:off x="4324252" y="3223569"/>
            <a:ext cx="1197900" cy="411600"/>
          </a:xfrm>
          <a:prstGeom prst="rect">
            <a:avLst/>
          </a:prstGeom>
          <a:noFill/>
          <a:ln>
            <a:noFill/>
          </a:ln>
        </p:spPr>
        <p:txBody>
          <a:bodyPr spcFirstLastPara="1" wrap="square" lIns="0" tIns="0" rIns="91425" bIns="0" anchor="ctr" anchorCtr="0">
            <a:noAutofit/>
          </a:bodyPr>
          <a:lstStyle/>
          <a:p>
            <a:pPr marL="0" lvl="0" indent="0" algn="l" rtl="0">
              <a:spcBef>
                <a:spcPts val="0"/>
              </a:spcBef>
              <a:spcAft>
                <a:spcPts val="0"/>
              </a:spcAft>
              <a:buNone/>
            </a:pPr>
            <a:r>
              <a:rPr lang="en" b="1">
                <a:solidFill>
                  <a:schemeClr val="dk1"/>
                </a:solidFill>
                <a:latin typeface="Encode Sans Semi Condensed"/>
                <a:ea typeface="Encode Sans Semi Condensed"/>
                <a:cs typeface="Encode Sans Semi Condensed"/>
                <a:sym typeface="Encode Sans Semi Condensed"/>
              </a:rPr>
              <a:t>Competitor 2</a:t>
            </a:r>
            <a:endParaRPr b="1">
              <a:solidFill>
                <a:schemeClr val="dk2"/>
              </a:solidFill>
              <a:latin typeface="Encode Sans Semi Condensed"/>
              <a:ea typeface="Encode Sans Semi Condensed"/>
              <a:cs typeface="Encode Sans Semi Condensed"/>
              <a:sym typeface="Encode Sans Semi Condensed"/>
            </a:endParaRPr>
          </a:p>
        </p:txBody>
      </p:sp>
      <p:sp>
        <p:nvSpPr>
          <p:cNvPr id="2130" name="Google Shape;2130;p53"/>
          <p:cNvSpPr/>
          <p:nvPr/>
        </p:nvSpPr>
        <p:spPr>
          <a:xfrm>
            <a:off x="6020725" y="2766824"/>
            <a:ext cx="121500" cy="121500"/>
          </a:xfrm>
          <a:prstGeom prst="ellipse">
            <a:avLst/>
          </a:prstGeom>
          <a:solidFill>
            <a:srgbClr val="405F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txBox="1"/>
          <p:nvPr/>
        </p:nvSpPr>
        <p:spPr>
          <a:xfrm>
            <a:off x="6299775" y="2621774"/>
            <a:ext cx="1198800" cy="411600"/>
          </a:xfrm>
          <a:prstGeom prst="rect">
            <a:avLst/>
          </a:prstGeom>
          <a:noFill/>
          <a:ln>
            <a:noFill/>
          </a:ln>
        </p:spPr>
        <p:txBody>
          <a:bodyPr spcFirstLastPara="1" wrap="square" lIns="0" tIns="0" rIns="91425" bIns="0" anchor="ctr" anchorCtr="0">
            <a:noAutofit/>
          </a:bodyPr>
          <a:lstStyle/>
          <a:p>
            <a:pPr marL="0" lvl="0" indent="0" algn="l" rtl="0">
              <a:spcBef>
                <a:spcPts val="0"/>
              </a:spcBef>
              <a:spcAft>
                <a:spcPts val="0"/>
              </a:spcAft>
              <a:buNone/>
            </a:pPr>
            <a:r>
              <a:rPr lang="en" b="1">
                <a:solidFill>
                  <a:schemeClr val="dk2"/>
                </a:solidFill>
                <a:latin typeface="Encode Sans Semi Condensed"/>
                <a:ea typeface="Encode Sans Semi Condensed"/>
                <a:cs typeface="Encode Sans Semi Condensed"/>
                <a:sym typeface="Encode Sans Semi Condensed"/>
              </a:rPr>
              <a:t>Competitor 4</a:t>
            </a:r>
            <a:endParaRPr b="1">
              <a:solidFill>
                <a:schemeClr val="dk2"/>
              </a:solidFill>
              <a:latin typeface="Encode Sans Semi Condensed"/>
              <a:ea typeface="Encode Sans Semi Condensed"/>
              <a:cs typeface="Encode Sans Semi Condensed"/>
              <a:sym typeface="Encode Sans Semi Condensed"/>
            </a:endParaRPr>
          </a:p>
        </p:txBody>
      </p:sp>
      <p:sp>
        <p:nvSpPr>
          <p:cNvPr id="2132" name="Google Shape;2132;p53"/>
          <p:cNvSpPr/>
          <p:nvPr/>
        </p:nvSpPr>
        <p:spPr>
          <a:xfrm>
            <a:off x="4184725" y="1594763"/>
            <a:ext cx="121500" cy="121500"/>
          </a:xfrm>
          <a:prstGeom prst="ellipse">
            <a:avLst/>
          </a:prstGeom>
          <a:solidFill>
            <a:srgbClr val="819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txBox="1"/>
          <p:nvPr/>
        </p:nvSpPr>
        <p:spPr>
          <a:xfrm>
            <a:off x="4463775" y="1448875"/>
            <a:ext cx="1197900" cy="413400"/>
          </a:xfrm>
          <a:prstGeom prst="rect">
            <a:avLst/>
          </a:prstGeom>
          <a:noFill/>
          <a:ln>
            <a:noFill/>
          </a:ln>
        </p:spPr>
        <p:txBody>
          <a:bodyPr spcFirstLastPara="1" wrap="square" lIns="0" tIns="0" rIns="91425" bIns="0" anchor="ctr" anchorCtr="0">
            <a:noAutofit/>
          </a:bodyPr>
          <a:lstStyle/>
          <a:p>
            <a:pPr marL="0" lvl="0" indent="0" algn="l" rtl="0">
              <a:spcBef>
                <a:spcPts val="0"/>
              </a:spcBef>
              <a:spcAft>
                <a:spcPts val="0"/>
              </a:spcAft>
              <a:buNone/>
            </a:pPr>
            <a:r>
              <a:rPr lang="en" b="1">
                <a:solidFill>
                  <a:schemeClr val="dk1"/>
                </a:solidFill>
                <a:latin typeface="Encode Sans Semi Condensed"/>
                <a:ea typeface="Encode Sans Semi Condensed"/>
                <a:cs typeface="Encode Sans Semi Condensed"/>
                <a:sym typeface="Encode Sans Semi Condensed"/>
              </a:rPr>
              <a:t>Competitor 1</a:t>
            </a:r>
            <a:endParaRPr b="1">
              <a:solidFill>
                <a:schemeClr val="dk2"/>
              </a:solidFill>
              <a:latin typeface="Encode Sans Semi Condensed"/>
              <a:ea typeface="Encode Sans Semi Condensed"/>
              <a:cs typeface="Encode Sans Semi Condensed"/>
              <a:sym typeface="Encode Sans Semi Condensed"/>
            </a:endParaRPr>
          </a:p>
        </p:txBody>
      </p:sp>
      <p:sp>
        <p:nvSpPr>
          <p:cNvPr id="2134" name="Google Shape;2134;p53"/>
          <p:cNvSpPr/>
          <p:nvPr/>
        </p:nvSpPr>
        <p:spPr>
          <a:xfrm>
            <a:off x="6661650" y="1898488"/>
            <a:ext cx="121500" cy="121500"/>
          </a:xfrm>
          <a:prstGeom prst="ellipse">
            <a:avLst/>
          </a:prstGeom>
          <a:solidFill>
            <a:srgbClr val="304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txBox="1"/>
          <p:nvPr/>
        </p:nvSpPr>
        <p:spPr>
          <a:xfrm>
            <a:off x="6940702" y="1753438"/>
            <a:ext cx="1197900" cy="411600"/>
          </a:xfrm>
          <a:prstGeom prst="rect">
            <a:avLst/>
          </a:prstGeom>
          <a:noFill/>
          <a:ln>
            <a:noFill/>
          </a:ln>
        </p:spPr>
        <p:txBody>
          <a:bodyPr spcFirstLastPara="1" wrap="square" lIns="0" tIns="0" rIns="91425" bIns="0" anchor="ctr" anchorCtr="0">
            <a:noAutofit/>
          </a:bodyPr>
          <a:lstStyle/>
          <a:p>
            <a:pPr marL="0" lvl="0" indent="0" algn="l" rtl="0">
              <a:spcBef>
                <a:spcPts val="0"/>
              </a:spcBef>
              <a:spcAft>
                <a:spcPts val="0"/>
              </a:spcAft>
              <a:buNone/>
            </a:pPr>
            <a:r>
              <a:rPr lang="en" b="1">
                <a:solidFill>
                  <a:schemeClr val="dk2"/>
                </a:solidFill>
                <a:latin typeface="Encode Sans Semi Condensed"/>
                <a:ea typeface="Encode Sans Semi Condensed"/>
                <a:cs typeface="Encode Sans Semi Condensed"/>
                <a:sym typeface="Encode Sans Semi Condensed"/>
              </a:rPr>
              <a:t>Competitor 3</a:t>
            </a:r>
            <a:endParaRPr b="1">
              <a:solidFill>
                <a:schemeClr val="dk2"/>
              </a:solidFill>
              <a:latin typeface="Encode Sans Semi Condensed"/>
              <a:ea typeface="Encode Sans Semi Condensed"/>
              <a:cs typeface="Encode Sans Semi Condensed"/>
              <a:sym typeface="Encode Sans Semi Condensed"/>
            </a:endParaRPr>
          </a:p>
        </p:txBody>
      </p:sp>
      <p:sp>
        <p:nvSpPr>
          <p:cNvPr id="2136" name="Google Shape;2136;p53"/>
          <p:cNvSpPr txBox="1">
            <a:spLocks noGrp="1"/>
          </p:cNvSpPr>
          <p:nvPr>
            <p:ph type="title"/>
          </p:nvPr>
        </p:nvSpPr>
        <p:spPr>
          <a:xfrm>
            <a:off x="629875" y="1712250"/>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Positioning map</a:t>
            </a:r>
            <a:endParaRPr/>
          </a:p>
        </p:txBody>
      </p:sp>
      <p:sp>
        <p:nvSpPr>
          <p:cNvPr id="2137" name="Google Shape;2137;p53"/>
          <p:cNvSpPr/>
          <p:nvPr/>
        </p:nvSpPr>
        <p:spPr>
          <a:xfrm rot="-5400000">
            <a:off x="2751875" y="4355735"/>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41"/>
        <p:cNvGrpSpPr/>
        <p:nvPr/>
      </p:nvGrpSpPr>
      <p:grpSpPr>
        <a:xfrm>
          <a:off x="0" y="0"/>
          <a:ext cx="0" cy="0"/>
          <a:chOff x="0" y="0"/>
          <a:chExt cx="0" cy="0"/>
        </a:xfrm>
      </p:grpSpPr>
      <p:sp>
        <p:nvSpPr>
          <p:cNvPr id="2142" name="Google Shape;2142;p54"/>
          <p:cNvSpPr txBox="1">
            <a:spLocks noGrp="1"/>
          </p:cNvSpPr>
          <p:nvPr>
            <p:ph type="title" idx="6"/>
          </p:nvPr>
        </p:nvSpPr>
        <p:spPr>
          <a:xfrm>
            <a:off x="629875" y="1712300"/>
            <a:ext cx="21159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company’s numbers</a:t>
            </a:r>
            <a:endParaRPr/>
          </a:p>
        </p:txBody>
      </p:sp>
      <p:sp>
        <p:nvSpPr>
          <p:cNvPr id="2143" name="Google Shape;2143;p54"/>
          <p:cNvSpPr txBox="1">
            <a:spLocks noGrp="1"/>
          </p:cNvSpPr>
          <p:nvPr>
            <p:ph type="title"/>
          </p:nvPr>
        </p:nvSpPr>
        <p:spPr>
          <a:xfrm>
            <a:off x="3520150" y="672237"/>
            <a:ext cx="3228300" cy="49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333,000.00</a:t>
            </a:r>
            <a:endParaRPr/>
          </a:p>
        </p:txBody>
      </p:sp>
      <p:sp>
        <p:nvSpPr>
          <p:cNvPr id="2144" name="Google Shape;2144;p54"/>
          <p:cNvSpPr txBox="1">
            <a:spLocks noGrp="1"/>
          </p:cNvSpPr>
          <p:nvPr>
            <p:ph type="subTitle" idx="1"/>
          </p:nvPr>
        </p:nvSpPr>
        <p:spPr>
          <a:xfrm>
            <a:off x="3520150" y="1174325"/>
            <a:ext cx="3228300" cy="53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Earths is the Sun’s mass</a:t>
            </a:r>
            <a:endParaRPr/>
          </a:p>
        </p:txBody>
      </p:sp>
      <p:sp>
        <p:nvSpPr>
          <p:cNvPr id="2145" name="Google Shape;2145;p54"/>
          <p:cNvSpPr txBox="1">
            <a:spLocks noGrp="1"/>
          </p:cNvSpPr>
          <p:nvPr>
            <p:ph type="title" idx="2"/>
          </p:nvPr>
        </p:nvSpPr>
        <p:spPr>
          <a:xfrm>
            <a:off x="3520150" y="2140775"/>
            <a:ext cx="3228300" cy="49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24h 37m 23s</a:t>
            </a:r>
            <a:endParaRPr/>
          </a:p>
        </p:txBody>
      </p:sp>
      <p:sp>
        <p:nvSpPr>
          <p:cNvPr id="2146" name="Google Shape;2146;p54"/>
          <p:cNvSpPr txBox="1">
            <a:spLocks noGrp="1"/>
          </p:cNvSpPr>
          <p:nvPr>
            <p:ph type="subTitle" idx="3"/>
          </p:nvPr>
        </p:nvSpPr>
        <p:spPr>
          <a:xfrm>
            <a:off x="3520150" y="2639800"/>
            <a:ext cx="3228300" cy="53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Is Jupiter’s rotation period</a:t>
            </a:r>
            <a:endParaRPr/>
          </a:p>
        </p:txBody>
      </p:sp>
      <p:sp>
        <p:nvSpPr>
          <p:cNvPr id="2147" name="Google Shape;2147;p54"/>
          <p:cNvSpPr txBox="1">
            <a:spLocks noGrp="1"/>
          </p:cNvSpPr>
          <p:nvPr>
            <p:ph type="title" idx="4"/>
          </p:nvPr>
        </p:nvSpPr>
        <p:spPr>
          <a:xfrm>
            <a:off x="3520150" y="3609845"/>
            <a:ext cx="3228300" cy="49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2148" name="Google Shape;2148;p54"/>
          <p:cNvSpPr txBox="1">
            <a:spLocks noGrp="1"/>
          </p:cNvSpPr>
          <p:nvPr>
            <p:ph type="subTitle" idx="5"/>
          </p:nvPr>
        </p:nvSpPr>
        <p:spPr>
          <a:xfrm>
            <a:off x="3520150" y="4105205"/>
            <a:ext cx="3228300" cy="53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Distance from the Moon</a:t>
            </a:r>
            <a:endParaRPr/>
          </a:p>
        </p:txBody>
      </p:sp>
      <p:sp>
        <p:nvSpPr>
          <p:cNvPr id="2149" name="Google Shape;2149;p54"/>
          <p:cNvSpPr/>
          <p:nvPr/>
        </p:nvSpPr>
        <p:spPr>
          <a:xfrm rot="-5400000">
            <a:off x="2751875" y="4641618"/>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53"/>
        <p:cNvGrpSpPr/>
        <p:nvPr/>
      </p:nvGrpSpPr>
      <p:grpSpPr>
        <a:xfrm>
          <a:off x="0" y="0"/>
          <a:ext cx="0" cy="0"/>
          <a:chOff x="0" y="0"/>
          <a:chExt cx="0" cy="0"/>
        </a:xfrm>
      </p:grpSpPr>
      <p:sp>
        <p:nvSpPr>
          <p:cNvPr id="2154" name="Google Shape;2154;p55"/>
          <p:cNvSpPr txBox="1">
            <a:spLocks noGrp="1"/>
          </p:cNvSpPr>
          <p:nvPr>
            <p:ph type="title"/>
          </p:nvPr>
        </p:nvSpPr>
        <p:spPr>
          <a:xfrm>
            <a:off x="629875" y="1712275"/>
            <a:ext cx="17199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Our team</a:t>
            </a:r>
            <a:endParaRPr/>
          </a:p>
        </p:txBody>
      </p:sp>
      <p:sp>
        <p:nvSpPr>
          <p:cNvPr id="2155" name="Google Shape;2155;p55"/>
          <p:cNvSpPr txBox="1">
            <a:spLocks noGrp="1"/>
          </p:cNvSpPr>
          <p:nvPr>
            <p:ph type="subTitle" idx="1"/>
          </p:nvPr>
        </p:nvSpPr>
        <p:spPr>
          <a:xfrm>
            <a:off x="5142950" y="569900"/>
            <a:ext cx="24069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John Doe</a:t>
            </a:r>
            <a:endParaRPr/>
          </a:p>
        </p:txBody>
      </p:sp>
      <p:sp>
        <p:nvSpPr>
          <p:cNvPr id="2156" name="Google Shape;2156;p55"/>
          <p:cNvSpPr txBox="1">
            <a:spLocks noGrp="1"/>
          </p:cNvSpPr>
          <p:nvPr>
            <p:ph type="subTitle" idx="2"/>
          </p:nvPr>
        </p:nvSpPr>
        <p:spPr>
          <a:xfrm>
            <a:off x="5142950" y="1014156"/>
            <a:ext cx="2409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2157" name="Google Shape;2157;p55"/>
          <p:cNvSpPr txBox="1">
            <a:spLocks noGrp="1"/>
          </p:cNvSpPr>
          <p:nvPr>
            <p:ph type="subTitle" idx="3"/>
          </p:nvPr>
        </p:nvSpPr>
        <p:spPr>
          <a:xfrm>
            <a:off x="5142950" y="3470494"/>
            <a:ext cx="24069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James Doe</a:t>
            </a:r>
            <a:endParaRPr/>
          </a:p>
        </p:txBody>
      </p:sp>
      <p:sp>
        <p:nvSpPr>
          <p:cNvPr id="2158" name="Google Shape;2158;p55"/>
          <p:cNvSpPr txBox="1">
            <a:spLocks noGrp="1"/>
          </p:cNvSpPr>
          <p:nvPr>
            <p:ph type="subTitle" idx="4"/>
          </p:nvPr>
        </p:nvSpPr>
        <p:spPr>
          <a:xfrm>
            <a:off x="5142950" y="3914800"/>
            <a:ext cx="2409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2159" name="Google Shape;2159;p55"/>
          <p:cNvSpPr txBox="1">
            <a:spLocks noGrp="1"/>
          </p:cNvSpPr>
          <p:nvPr>
            <p:ph type="subTitle" idx="5"/>
          </p:nvPr>
        </p:nvSpPr>
        <p:spPr>
          <a:xfrm>
            <a:off x="5142950" y="2024610"/>
            <a:ext cx="2406900" cy="44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Sarah Patt</a:t>
            </a:r>
            <a:endParaRPr/>
          </a:p>
        </p:txBody>
      </p:sp>
      <p:sp>
        <p:nvSpPr>
          <p:cNvPr id="2160" name="Google Shape;2160;p55"/>
          <p:cNvSpPr txBox="1">
            <a:spLocks noGrp="1"/>
          </p:cNvSpPr>
          <p:nvPr>
            <p:ph type="subTitle" idx="6"/>
          </p:nvPr>
        </p:nvSpPr>
        <p:spPr>
          <a:xfrm>
            <a:off x="5142950" y="2468891"/>
            <a:ext cx="2409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pic>
        <p:nvPicPr>
          <p:cNvPr id="2161" name="Google Shape;2161;p55"/>
          <p:cNvPicPr preferRelativeResize="0"/>
          <p:nvPr/>
        </p:nvPicPr>
        <p:blipFill rotWithShape="1">
          <a:blip r:embed="rId3">
            <a:alphaModFix/>
          </a:blip>
          <a:srcRect l="20632" t="18585" r="14951" b="4295"/>
          <a:stretch/>
        </p:blipFill>
        <p:spPr>
          <a:xfrm>
            <a:off x="3618950" y="1992829"/>
            <a:ext cx="1157650" cy="1157875"/>
          </a:xfrm>
          <a:prstGeom prst="rect">
            <a:avLst/>
          </a:prstGeom>
          <a:noFill/>
          <a:ln>
            <a:noFill/>
          </a:ln>
        </p:spPr>
      </p:pic>
      <p:pic>
        <p:nvPicPr>
          <p:cNvPr id="2162" name="Google Shape;2162;p55"/>
          <p:cNvPicPr preferRelativeResize="0"/>
          <p:nvPr/>
        </p:nvPicPr>
        <p:blipFill rotWithShape="1">
          <a:blip r:embed="rId4">
            <a:alphaModFix/>
          </a:blip>
          <a:srcRect l="9" r="9"/>
          <a:stretch/>
        </p:blipFill>
        <p:spPr>
          <a:xfrm>
            <a:off x="3618950" y="542575"/>
            <a:ext cx="1157650" cy="1157875"/>
          </a:xfrm>
          <a:prstGeom prst="rect">
            <a:avLst/>
          </a:prstGeom>
          <a:noFill/>
          <a:ln>
            <a:noFill/>
          </a:ln>
        </p:spPr>
      </p:pic>
      <p:pic>
        <p:nvPicPr>
          <p:cNvPr id="2163" name="Google Shape;2163;p55"/>
          <p:cNvPicPr preferRelativeResize="0"/>
          <p:nvPr/>
        </p:nvPicPr>
        <p:blipFill rotWithShape="1">
          <a:blip r:embed="rId5">
            <a:alphaModFix/>
          </a:blip>
          <a:srcRect l="24917" r="17148" b="13149"/>
          <a:stretch/>
        </p:blipFill>
        <p:spPr>
          <a:xfrm>
            <a:off x="3618950" y="3443084"/>
            <a:ext cx="1157650" cy="1157877"/>
          </a:xfrm>
          <a:prstGeom prst="rect">
            <a:avLst/>
          </a:prstGeom>
          <a:noFill/>
          <a:ln>
            <a:noFill/>
          </a:ln>
        </p:spPr>
      </p:pic>
      <p:sp>
        <p:nvSpPr>
          <p:cNvPr id="2164" name="Google Shape;2164;p55"/>
          <p:cNvSpPr/>
          <p:nvPr/>
        </p:nvSpPr>
        <p:spPr>
          <a:xfrm rot="-5400000">
            <a:off x="2751875" y="4927500"/>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68"/>
        <p:cNvGrpSpPr/>
        <p:nvPr/>
      </p:nvGrpSpPr>
      <p:grpSpPr>
        <a:xfrm>
          <a:off x="0" y="0"/>
          <a:ext cx="0" cy="0"/>
          <a:chOff x="0" y="0"/>
          <a:chExt cx="0" cy="0"/>
        </a:xfrm>
      </p:grpSpPr>
      <p:sp>
        <p:nvSpPr>
          <p:cNvPr id="2169" name="Google Shape;2169;p56"/>
          <p:cNvSpPr/>
          <p:nvPr/>
        </p:nvSpPr>
        <p:spPr>
          <a:xfrm rot="-5398841">
            <a:off x="3802848" y="2027322"/>
            <a:ext cx="889800"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txBox="1">
            <a:spLocks noGrp="1"/>
          </p:cNvSpPr>
          <p:nvPr>
            <p:ph type="title"/>
          </p:nvPr>
        </p:nvSpPr>
        <p:spPr>
          <a:xfrm>
            <a:off x="1096050" y="2161625"/>
            <a:ext cx="2624100" cy="819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Multimedia</a:t>
            </a:r>
            <a:endParaRPr/>
          </a:p>
        </p:txBody>
      </p:sp>
      <p:sp>
        <p:nvSpPr>
          <p:cNvPr id="2171" name="Google Shape;2171;p56"/>
          <p:cNvSpPr txBox="1">
            <a:spLocks noGrp="1"/>
          </p:cNvSpPr>
          <p:nvPr>
            <p:ph type="subTitle" idx="1"/>
          </p:nvPr>
        </p:nvSpPr>
        <p:spPr>
          <a:xfrm>
            <a:off x="1096050" y="2998500"/>
            <a:ext cx="2624100" cy="55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If you want, you can insert your multimedia content here</a:t>
            </a:r>
            <a:endParaRPr/>
          </a:p>
        </p:txBody>
      </p:sp>
      <p:pic>
        <p:nvPicPr>
          <p:cNvPr id="2172" name="Google Shape;2172;p56"/>
          <p:cNvPicPr preferRelativeResize="0"/>
          <p:nvPr/>
        </p:nvPicPr>
        <p:blipFill rotWithShape="1">
          <a:blip r:embed="rId3">
            <a:alphaModFix/>
          </a:blip>
          <a:srcRect l="8739" r="8731"/>
          <a:stretch/>
        </p:blipFill>
        <p:spPr>
          <a:xfrm>
            <a:off x="4267069" y="1728875"/>
            <a:ext cx="3471900" cy="2581200"/>
          </a:xfrm>
          <a:prstGeom prst="roundRect">
            <a:avLst>
              <a:gd name="adj" fmla="val 0"/>
            </a:avLst>
          </a:prstGeom>
          <a:noFill/>
          <a:ln>
            <a:noFill/>
          </a:ln>
          <a:effectLst>
            <a:outerShdw blurRad="28575" dist="19050" dir="10020000" algn="bl" rotWithShape="0">
              <a:srgbClr val="000000">
                <a:alpha val="10000"/>
              </a:srgbClr>
            </a:outerShdw>
          </a:effectLst>
        </p:spPr>
      </p:pic>
      <p:sp>
        <p:nvSpPr>
          <p:cNvPr id="2173" name="Google Shape;2173;p56"/>
          <p:cNvSpPr/>
          <p:nvPr/>
        </p:nvSpPr>
        <p:spPr>
          <a:xfrm>
            <a:off x="5672175" y="2447925"/>
            <a:ext cx="704400" cy="635400"/>
          </a:xfrm>
          <a:prstGeom prst="roundRect">
            <a:avLst>
              <a:gd name="adj" fmla="val 0"/>
            </a:avLst>
          </a:prstGeom>
          <a:solidFill>
            <a:srgbClr val="192E40">
              <a:alpha val="8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4" name="Google Shape;2174;p56"/>
          <p:cNvGrpSpPr/>
          <p:nvPr/>
        </p:nvGrpSpPr>
        <p:grpSpPr>
          <a:xfrm>
            <a:off x="4321356" y="2552337"/>
            <a:ext cx="3363308" cy="1635729"/>
            <a:chOff x="2893438" y="2917888"/>
            <a:chExt cx="3363645" cy="1635892"/>
          </a:xfrm>
        </p:grpSpPr>
        <p:sp>
          <p:nvSpPr>
            <p:cNvPr id="2175" name="Google Shape;2175;p56"/>
            <p:cNvSpPr/>
            <p:nvPr/>
          </p:nvSpPr>
          <p:spPr>
            <a:xfrm>
              <a:off x="2893438" y="4312656"/>
              <a:ext cx="3363645" cy="18619"/>
            </a:xfrm>
            <a:custGeom>
              <a:avLst/>
              <a:gdLst/>
              <a:ahLst/>
              <a:cxnLst/>
              <a:rect l="l" t="t" r="r" b="b"/>
              <a:pathLst>
                <a:path w="276218" h="1529" extrusionOk="0">
                  <a:moveTo>
                    <a:pt x="1" y="0"/>
                  </a:moveTo>
                  <a:lnTo>
                    <a:pt x="1" y="1528"/>
                  </a:lnTo>
                  <a:lnTo>
                    <a:pt x="276218" y="1528"/>
                  </a:lnTo>
                  <a:lnTo>
                    <a:pt x="276218" y="0"/>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4473774" y="2917888"/>
              <a:ext cx="308378" cy="409083"/>
            </a:xfrm>
            <a:custGeom>
              <a:avLst/>
              <a:gdLst/>
              <a:ahLst/>
              <a:cxnLst/>
              <a:rect l="l" t="t" r="r" b="b"/>
              <a:pathLst>
                <a:path w="27134" h="35995" extrusionOk="0">
                  <a:moveTo>
                    <a:pt x="1" y="0"/>
                  </a:moveTo>
                  <a:lnTo>
                    <a:pt x="1" y="35994"/>
                  </a:lnTo>
                  <a:lnTo>
                    <a:pt x="27133" y="18028"/>
                  </a:lnTo>
                  <a:lnTo>
                    <a:pt x="1" y="0"/>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3537957" y="4416847"/>
              <a:ext cx="89322" cy="125781"/>
            </a:xfrm>
            <a:custGeom>
              <a:avLst/>
              <a:gdLst/>
              <a:ahLst/>
              <a:cxnLst/>
              <a:rect l="l" t="t" r="r" b="b"/>
              <a:pathLst>
                <a:path w="7335" h="10329" extrusionOk="0">
                  <a:moveTo>
                    <a:pt x="1" y="1"/>
                  </a:moveTo>
                  <a:lnTo>
                    <a:pt x="1" y="10328"/>
                  </a:lnTo>
                  <a:lnTo>
                    <a:pt x="7334" y="5195"/>
                  </a:lnTo>
                  <a:lnTo>
                    <a:pt x="1" y="1"/>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3642160" y="4416847"/>
              <a:ext cx="20848" cy="125781"/>
            </a:xfrm>
            <a:custGeom>
              <a:avLst/>
              <a:gdLst/>
              <a:ahLst/>
              <a:cxnLst/>
              <a:rect l="l" t="t" r="r" b="b"/>
              <a:pathLst>
                <a:path w="1712" h="10329" extrusionOk="0">
                  <a:moveTo>
                    <a:pt x="0" y="1"/>
                  </a:moveTo>
                  <a:lnTo>
                    <a:pt x="0" y="10328"/>
                  </a:lnTo>
                  <a:lnTo>
                    <a:pt x="1711" y="10328"/>
                  </a:lnTo>
                  <a:lnTo>
                    <a:pt x="1711" y="1"/>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3284917" y="4416847"/>
              <a:ext cx="89310" cy="125781"/>
            </a:xfrm>
            <a:custGeom>
              <a:avLst/>
              <a:gdLst/>
              <a:ahLst/>
              <a:cxnLst/>
              <a:rect l="l" t="t" r="r" b="b"/>
              <a:pathLst>
                <a:path w="7334" h="10329" extrusionOk="0">
                  <a:moveTo>
                    <a:pt x="1" y="1"/>
                  </a:moveTo>
                  <a:lnTo>
                    <a:pt x="1" y="10328"/>
                  </a:lnTo>
                  <a:lnTo>
                    <a:pt x="7334" y="5195"/>
                  </a:lnTo>
                  <a:lnTo>
                    <a:pt x="1" y="1"/>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3032619" y="4416847"/>
              <a:ext cx="88567" cy="125781"/>
            </a:xfrm>
            <a:custGeom>
              <a:avLst/>
              <a:gdLst/>
              <a:ahLst/>
              <a:cxnLst/>
              <a:rect l="l" t="t" r="r" b="b"/>
              <a:pathLst>
                <a:path w="7273" h="10329" extrusionOk="0">
                  <a:moveTo>
                    <a:pt x="7272" y="1"/>
                  </a:moveTo>
                  <a:lnTo>
                    <a:pt x="0" y="5195"/>
                  </a:lnTo>
                  <a:lnTo>
                    <a:pt x="7272" y="10328"/>
                  </a:lnTo>
                  <a:lnTo>
                    <a:pt x="7272" y="1"/>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5483438" y="4396009"/>
              <a:ext cx="162984" cy="157772"/>
            </a:xfrm>
            <a:custGeom>
              <a:avLst/>
              <a:gdLst/>
              <a:ahLst/>
              <a:cxnLst/>
              <a:rect l="l" t="t" r="r" b="b"/>
              <a:pathLst>
                <a:path w="13384" h="12956" extrusionOk="0">
                  <a:moveTo>
                    <a:pt x="6661" y="4401"/>
                  </a:moveTo>
                  <a:cubicBezTo>
                    <a:pt x="7822" y="4401"/>
                    <a:pt x="8800" y="5317"/>
                    <a:pt x="8800" y="6478"/>
                  </a:cubicBezTo>
                  <a:lnTo>
                    <a:pt x="8800" y="6539"/>
                  </a:lnTo>
                  <a:cubicBezTo>
                    <a:pt x="8842" y="7827"/>
                    <a:pt x="7783" y="8690"/>
                    <a:pt x="6678" y="8690"/>
                  </a:cubicBezTo>
                  <a:cubicBezTo>
                    <a:pt x="6157" y="8690"/>
                    <a:pt x="5626" y="8498"/>
                    <a:pt x="5195" y="8067"/>
                  </a:cubicBezTo>
                  <a:cubicBezTo>
                    <a:pt x="3789" y="6723"/>
                    <a:pt x="4767" y="4401"/>
                    <a:pt x="6661" y="4401"/>
                  </a:cubicBezTo>
                  <a:close/>
                  <a:moveTo>
                    <a:pt x="5928" y="1"/>
                  </a:moveTo>
                  <a:cubicBezTo>
                    <a:pt x="5622" y="551"/>
                    <a:pt x="5378" y="1162"/>
                    <a:pt x="5133" y="1773"/>
                  </a:cubicBezTo>
                  <a:lnTo>
                    <a:pt x="4339" y="2078"/>
                  </a:lnTo>
                  <a:cubicBezTo>
                    <a:pt x="3728" y="1834"/>
                    <a:pt x="3117" y="1590"/>
                    <a:pt x="2445" y="1406"/>
                  </a:cubicBezTo>
                  <a:lnTo>
                    <a:pt x="1406" y="2445"/>
                  </a:lnTo>
                  <a:cubicBezTo>
                    <a:pt x="1650" y="3056"/>
                    <a:pt x="1895" y="3667"/>
                    <a:pt x="2200" y="4217"/>
                  </a:cubicBezTo>
                  <a:lnTo>
                    <a:pt x="1834" y="5012"/>
                  </a:lnTo>
                  <a:cubicBezTo>
                    <a:pt x="1222" y="5195"/>
                    <a:pt x="611" y="5501"/>
                    <a:pt x="0" y="5806"/>
                  </a:cubicBezTo>
                  <a:lnTo>
                    <a:pt x="0" y="7212"/>
                  </a:lnTo>
                  <a:cubicBezTo>
                    <a:pt x="611" y="7517"/>
                    <a:pt x="1222" y="7762"/>
                    <a:pt x="1834" y="8006"/>
                  </a:cubicBezTo>
                  <a:lnTo>
                    <a:pt x="2200" y="8739"/>
                  </a:lnTo>
                  <a:cubicBezTo>
                    <a:pt x="1895" y="9350"/>
                    <a:pt x="1650" y="9962"/>
                    <a:pt x="1467" y="10573"/>
                  </a:cubicBezTo>
                  <a:lnTo>
                    <a:pt x="2506" y="11612"/>
                  </a:lnTo>
                  <a:cubicBezTo>
                    <a:pt x="3117" y="11428"/>
                    <a:pt x="3728" y="11123"/>
                    <a:pt x="4339" y="10878"/>
                  </a:cubicBezTo>
                  <a:lnTo>
                    <a:pt x="5195" y="11184"/>
                  </a:lnTo>
                  <a:cubicBezTo>
                    <a:pt x="5378" y="11795"/>
                    <a:pt x="5683" y="12406"/>
                    <a:pt x="5989" y="12956"/>
                  </a:cubicBezTo>
                  <a:lnTo>
                    <a:pt x="7456" y="12956"/>
                  </a:lnTo>
                  <a:cubicBezTo>
                    <a:pt x="7761" y="12406"/>
                    <a:pt x="8006" y="11795"/>
                    <a:pt x="8250" y="11184"/>
                  </a:cubicBezTo>
                  <a:lnTo>
                    <a:pt x="9044" y="10878"/>
                  </a:lnTo>
                  <a:cubicBezTo>
                    <a:pt x="9656" y="11123"/>
                    <a:pt x="10267" y="11367"/>
                    <a:pt x="10939" y="11612"/>
                  </a:cubicBezTo>
                  <a:lnTo>
                    <a:pt x="11978" y="10573"/>
                  </a:lnTo>
                  <a:cubicBezTo>
                    <a:pt x="11733" y="9962"/>
                    <a:pt x="11489" y="9350"/>
                    <a:pt x="11183" y="8739"/>
                  </a:cubicBezTo>
                  <a:lnTo>
                    <a:pt x="11550" y="7945"/>
                  </a:lnTo>
                  <a:cubicBezTo>
                    <a:pt x="12161" y="7762"/>
                    <a:pt x="12772" y="7456"/>
                    <a:pt x="13383" y="7151"/>
                  </a:cubicBezTo>
                  <a:lnTo>
                    <a:pt x="13383" y="5745"/>
                  </a:lnTo>
                  <a:cubicBezTo>
                    <a:pt x="12772" y="5439"/>
                    <a:pt x="12161" y="5195"/>
                    <a:pt x="11550" y="5012"/>
                  </a:cubicBezTo>
                  <a:lnTo>
                    <a:pt x="11183" y="4156"/>
                  </a:lnTo>
                  <a:cubicBezTo>
                    <a:pt x="11489" y="3606"/>
                    <a:pt x="11733" y="2995"/>
                    <a:pt x="11917" y="2323"/>
                  </a:cubicBezTo>
                  <a:lnTo>
                    <a:pt x="10878" y="1345"/>
                  </a:lnTo>
                  <a:cubicBezTo>
                    <a:pt x="10206" y="1528"/>
                    <a:pt x="9594" y="1773"/>
                    <a:pt x="9044" y="2078"/>
                  </a:cubicBezTo>
                  <a:lnTo>
                    <a:pt x="8189" y="1773"/>
                  </a:lnTo>
                  <a:cubicBezTo>
                    <a:pt x="7945" y="1162"/>
                    <a:pt x="7700" y="551"/>
                    <a:pt x="7395" y="1"/>
                  </a:cubicBez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5761043" y="4413132"/>
              <a:ext cx="186048" cy="122055"/>
            </a:xfrm>
            <a:custGeom>
              <a:avLst/>
              <a:gdLst/>
              <a:ahLst/>
              <a:cxnLst/>
              <a:rect l="l" t="t" r="r" b="b"/>
              <a:pathLst>
                <a:path w="15278" h="10023" extrusionOk="0">
                  <a:moveTo>
                    <a:pt x="14178" y="1100"/>
                  </a:moveTo>
                  <a:lnTo>
                    <a:pt x="14178" y="8861"/>
                  </a:lnTo>
                  <a:lnTo>
                    <a:pt x="1161" y="8861"/>
                  </a:lnTo>
                  <a:lnTo>
                    <a:pt x="1161" y="1100"/>
                  </a:lnTo>
                  <a:close/>
                  <a:moveTo>
                    <a:pt x="0" y="0"/>
                  </a:moveTo>
                  <a:lnTo>
                    <a:pt x="0" y="10022"/>
                  </a:lnTo>
                  <a:lnTo>
                    <a:pt x="15278" y="10022"/>
                  </a:lnTo>
                  <a:lnTo>
                    <a:pt x="15278" y="0"/>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6146566" y="4399736"/>
              <a:ext cx="61034" cy="61034"/>
            </a:xfrm>
            <a:custGeom>
              <a:avLst/>
              <a:gdLst/>
              <a:ahLst/>
              <a:cxnLst/>
              <a:rect l="l" t="t" r="r" b="b"/>
              <a:pathLst>
                <a:path w="5012" h="5012" extrusionOk="0">
                  <a:moveTo>
                    <a:pt x="0" y="0"/>
                  </a:moveTo>
                  <a:lnTo>
                    <a:pt x="0" y="1161"/>
                  </a:lnTo>
                  <a:lnTo>
                    <a:pt x="3911" y="1161"/>
                  </a:lnTo>
                  <a:lnTo>
                    <a:pt x="3911" y="5011"/>
                  </a:lnTo>
                  <a:lnTo>
                    <a:pt x="5011" y="5011"/>
                  </a:lnTo>
                  <a:lnTo>
                    <a:pt x="5011" y="0"/>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6059487" y="4399736"/>
              <a:ext cx="61034" cy="61034"/>
            </a:xfrm>
            <a:custGeom>
              <a:avLst/>
              <a:gdLst/>
              <a:ahLst/>
              <a:cxnLst/>
              <a:rect l="l" t="t" r="r" b="b"/>
              <a:pathLst>
                <a:path w="5012" h="5012" extrusionOk="0">
                  <a:moveTo>
                    <a:pt x="0" y="0"/>
                  </a:moveTo>
                  <a:lnTo>
                    <a:pt x="0" y="5011"/>
                  </a:lnTo>
                  <a:lnTo>
                    <a:pt x="1100" y="5011"/>
                  </a:lnTo>
                  <a:lnTo>
                    <a:pt x="1100" y="1161"/>
                  </a:lnTo>
                  <a:lnTo>
                    <a:pt x="5011" y="1161"/>
                  </a:lnTo>
                  <a:lnTo>
                    <a:pt x="5011" y="0"/>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6146566" y="4487558"/>
              <a:ext cx="61034" cy="60291"/>
            </a:xfrm>
            <a:custGeom>
              <a:avLst/>
              <a:gdLst/>
              <a:ahLst/>
              <a:cxnLst/>
              <a:rect l="l" t="t" r="r" b="b"/>
              <a:pathLst>
                <a:path w="5012" h="4951" extrusionOk="0">
                  <a:moveTo>
                    <a:pt x="3911" y="0"/>
                  </a:moveTo>
                  <a:lnTo>
                    <a:pt x="3911" y="3850"/>
                  </a:lnTo>
                  <a:lnTo>
                    <a:pt x="0" y="3850"/>
                  </a:lnTo>
                  <a:lnTo>
                    <a:pt x="0" y="4950"/>
                  </a:lnTo>
                  <a:lnTo>
                    <a:pt x="5011" y="4950"/>
                  </a:lnTo>
                  <a:lnTo>
                    <a:pt x="5011" y="0"/>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6059487" y="4487558"/>
              <a:ext cx="61034" cy="60291"/>
            </a:xfrm>
            <a:custGeom>
              <a:avLst/>
              <a:gdLst/>
              <a:ahLst/>
              <a:cxnLst/>
              <a:rect l="l" t="t" r="r" b="b"/>
              <a:pathLst>
                <a:path w="5012" h="4951" extrusionOk="0">
                  <a:moveTo>
                    <a:pt x="0" y="0"/>
                  </a:moveTo>
                  <a:lnTo>
                    <a:pt x="0" y="4950"/>
                  </a:lnTo>
                  <a:lnTo>
                    <a:pt x="5011" y="4950"/>
                  </a:lnTo>
                  <a:lnTo>
                    <a:pt x="5011" y="3850"/>
                  </a:lnTo>
                  <a:lnTo>
                    <a:pt x="1100" y="3850"/>
                  </a:lnTo>
                  <a:lnTo>
                    <a:pt x="1100" y="0"/>
                  </a:lnTo>
                  <a:close/>
                </a:path>
              </a:pathLst>
            </a:custGeom>
            <a:solidFill>
              <a:srgbClr val="FFFD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7" name="Google Shape;2187;p56"/>
          <p:cNvSpPr/>
          <p:nvPr/>
        </p:nvSpPr>
        <p:spPr>
          <a:xfrm>
            <a:off x="4303725" y="3933250"/>
            <a:ext cx="929100" cy="49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0"/>
          <p:cNvSpPr txBox="1">
            <a:spLocks noGrp="1"/>
          </p:cNvSpPr>
          <p:nvPr>
            <p:ph type="title" idx="3"/>
          </p:nvPr>
        </p:nvSpPr>
        <p:spPr>
          <a:xfrm>
            <a:off x="629875" y="1712250"/>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uk-UA" dirty="0"/>
              <a:t>Задачі розробки</a:t>
            </a:r>
            <a:endParaRPr dirty="0"/>
          </a:p>
        </p:txBody>
      </p:sp>
      <p:sp>
        <p:nvSpPr>
          <p:cNvPr id="181" name="Google Shape;181;p30"/>
          <p:cNvSpPr txBox="1">
            <a:spLocks noGrp="1"/>
          </p:cNvSpPr>
          <p:nvPr>
            <p:ph type="subTitle" idx="8"/>
          </p:nvPr>
        </p:nvSpPr>
        <p:spPr>
          <a:xfrm>
            <a:off x="3517750" y="3636274"/>
            <a:ext cx="2101200" cy="11604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sz="1400" dirty="0">
                <a:latin typeface="Times New Roman" panose="02020603050405020304" pitchFamily="18" charset="0"/>
                <a:ea typeface="Times New Roman" panose="02020603050405020304" pitchFamily="18" charset="0"/>
              </a:rPr>
              <a:t>П</a:t>
            </a:r>
            <a:r>
              <a:rPr lang="uk-UA" sz="1400" dirty="0">
                <a:effectLst/>
                <a:latin typeface="Times New Roman" panose="02020603050405020304" pitchFamily="18" charset="0"/>
                <a:ea typeface="Times New Roman" panose="02020603050405020304" pitchFamily="18" charset="0"/>
              </a:rPr>
              <a:t>ланування та виконання експериментів </a:t>
            </a:r>
            <a:endParaRPr sz="1400" b="1" dirty="0"/>
          </a:p>
        </p:txBody>
      </p:sp>
      <p:sp>
        <p:nvSpPr>
          <p:cNvPr id="182" name="Google Shape;182;p30"/>
          <p:cNvSpPr txBox="1">
            <a:spLocks noGrp="1"/>
          </p:cNvSpPr>
          <p:nvPr>
            <p:ph type="title"/>
          </p:nvPr>
        </p:nvSpPr>
        <p:spPr>
          <a:xfrm>
            <a:off x="3517750" y="945025"/>
            <a:ext cx="21027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83" name="Google Shape;183;p30"/>
          <p:cNvSpPr txBox="1">
            <a:spLocks noGrp="1"/>
          </p:cNvSpPr>
          <p:nvPr>
            <p:ph type="subTitle" idx="1"/>
          </p:nvPr>
        </p:nvSpPr>
        <p:spPr>
          <a:xfrm>
            <a:off x="3517750" y="1336674"/>
            <a:ext cx="2099700" cy="1303627"/>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ru-RU" sz="1400" dirty="0" err="1"/>
              <a:t>Ведення</a:t>
            </a:r>
            <a:r>
              <a:rPr lang="ru-RU" sz="1400" dirty="0"/>
              <a:t> умов (</a:t>
            </a:r>
            <a:r>
              <a:rPr lang="ru-RU" sz="1400" dirty="0" err="1"/>
              <a:t>створення</a:t>
            </a:r>
            <a:r>
              <a:rPr lang="ru-RU" sz="1400" dirty="0"/>
              <a:t>, </a:t>
            </a:r>
            <a:r>
              <a:rPr lang="ru-RU" sz="1400" dirty="0" err="1"/>
              <a:t>редагування</a:t>
            </a:r>
            <a:r>
              <a:rPr lang="ru-RU" sz="1400" dirty="0"/>
              <a:t>, </a:t>
            </a:r>
            <a:r>
              <a:rPr lang="ru-RU" sz="1400" dirty="0" err="1"/>
              <a:t>видалення</a:t>
            </a:r>
            <a:r>
              <a:rPr lang="ru-RU" sz="1400" dirty="0"/>
              <a:t>) </a:t>
            </a:r>
            <a:r>
              <a:rPr lang="ru-RU" sz="1400" dirty="0" err="1"/>
              <a:t>задачі</a:t>
            </a:r>
            <a:r>
              <a:rPr lang="ru-RU" sz="1400" dirty="0"/>
              <a:t> ДЛПУН</a:t>
            </a:r>
            <a:endParaRPr lang="en-GB" sz="1400" dirty="0"/>
          </a:p>
        </p:txBody>
      </p:sp>
      <p:sp>
        <p:nvSpPr>
          <p:cNvPr id="185" name="Google Shape;185;p30"/>
          <p:cNvSpPr txBox="1">
            <a:spLocks noGrp="1"/>
          </p:cNvSpPr>
          <p:nvPr>
            <p:ph type="title" idx="4"/>
          </p:nvPr>
        </p:nvSpPr>
        <p:spPr>
          <a:xfrm>
            <a:off x="5815600" y="945025"/>
            <a:ext cx="21006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186" name="Google Shape;186;p30"/>
          <p:cNvSpPr txBox="1">
            <a:spLocks noGrp="1"/>
          </p:cNvSpPr>
          <p:nvPr>
            <p:ph type="subTitle" idx="5"/>
          </p:nvPr>
        </p:nvSpPr>
        <p:spPr>
          <a:xfrm>
            <a:off x="5815600" y="1336675"/>
            <a:ext cx="2099700" cy="13036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sz="1400" dirty="0">
                <a:latin typeface="Times New Roman" panose="02020603050405020304" pitchFamily="18" charset="0"/>
                <a:ea typeface="Times New Roman" panose="02020603050405020304" pitchFamily="18" charset="0"/>
              </a:rPr>
              <a:t>Розв’язання індивідуальної задачі</a:t>
            </a:r>
            <a:endParaRPr lang="uk-UA" sz="1400" b="1" dirty="0"/>
          </a:p>
        </p:txBody>
      </p:sp>
      <p:sp>
        <p:nvSpPr>
          <p:cNvPr id="188" name="Google Shape;188;p30"/>
          <p:cNvSpPr txBox="1">
            <a:spLocks noGrp="1"/>
          </p:cNvSpPr>
          <p:nvPr>
            <p:ph type="title" idx="7"/>
          </p:nvPr>
        </p:nvSpPr>
        <p:spPr>
          <a:xfrm>
            <a:off x="3517750" y="3249125"/>
            <a:ext cx="21021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90" name="Google Shape;190;p30"/>
          <p:cNvSpPr txBox="1">
            <a:spLocks noGrp="1"/>
          </p:cNvSpPr>
          <p:nvPr>
            <p:ph type="title" idx="13"/>
          </p:nvPr>
        </p:nvSpPr>
        <p:spPr>
          <a:xfrm>
            <a:off x="5815600" y="3249125"/>
            <a:ext cx="2100600" cy="40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191" name="Google Shape;191;p30"/>
          <p:cNvSpPr txBox="1">
            <a:spLocks noGrp="1"/>
          </p:cNvSpPr>
          <p:nvPr>
            <p:ph type="subTitle" idx="14"/>
          </p:nvPr>
        </p:nvSpPr>
        <p:spPr>
          <a:xfrm>
            <a:off x="5815600" y="3636275"/>
            <a:ext cx="2099700" cy="11604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uk-UA" sz="1400" dirty="0">
                <a:latin typeface="Times New Roman" panose="02020603050405020304" pitchFamily="18" charset="0"/>
                <a:ea typeface="Times New Roman" panose="02020603050405020304" pitchFamily="18" charset="0"/>
              </a:rPr>
              <a:t>В</a:t>
            </a:r>
            <a:r>
              <a:rPr lang="uk-UA" sz="1400" dirty="0">
                <a:effectLst/>
                <a:latin typeface="Times New Roman" panose="02020603050405020304" pitchFamily="18" charset="0"/>
                <a:ea typeface="Times New Roman" panose="02020603050405020304" pitchFamily="18" charset="0"/>
              </a:rPr>
              <a:t>ізуалізація результатів </a:t>
            </a:r>
            <a:r>
              <a:rPr lang="ru-RU" sz="1400" dirty="0" err="1">
                <a:effectLst/>
                <a:latin typeface="Times New Roman" panose="02020603050405020304" pitchFamily="18" charset="0"/>
                <a:ea typeface="Times New Roman" panose="02020603050405020304" pitchFamily="18" charset="0"/>
              </a:rPr>
              <a:t>виконання</a:t>
            </a:r>
            <a:r>
              <a:rPr lang="uk-UA" sz="1400" dirty="0">
                <a:effectLst/>
                <a:latin typeface="Times New Roman" panose="02020603050405020304" pitchFamily="18" charset="0"/>
                <a:ea typeface="Times New Roman" panose="02020603050405020304" pitchFamily="18" charset="0"/>
              </a:rPr>
              <a:t> експериментів</a:t>
            </a:r>
            <a:endParaRPr sz="1400" b="1"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91"/>
        <p:cNvGrpSpPr/>
        <p:nvPr/>
      </p:nvGrpSpPr>
      <p:grpSpPr>
        <a:xfrm>
          <a:off x="0" y="0"/>
          <a:ext cx="0" cy="0"/>
          <a:chOff x="0" y="0"/>
          <a:chExt cx="0" cy="0"/>
        </a:xfrm>
      </p:grpSpPr>
      <p:sp>
        <p:nvSpPr>
          <p:cNvPr id="2192" name="Google Shape;2192;p57"/>
          <p:cNvSpPr txBox="1">
            <a:spLocks noGrp="1"/>
          </p:cNvSpPr>
          <p:nvPr>
            <p:ph type="title"/>
          </p:nvPr>
        </p:nvSpPr>
        <p:spPr>
          <a:xfrm>
            <a:off x="1926150" y="3352924"/>
            <a:ext cx="52917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Desktop software</a:t>
            </a:r>
            <a:endParaRPr/>
          </a:p>
        </p:txBody>
      </p:sp>
      <p:sp>
        <p:nvSpPr>
          <p:cNvPr id="2193" name="Google Shape;2193;p57"/>
          <p:cNvSpPr txBox="1">
            <a:spLocks noGrp="1"/>
          </p:cNvSpPr>
          <p:nvPr>
            <p:ph type="subTitle" idx="1"/>
          </p:nvPr>
        </p:nvSpPr>
        <p:spPr>
          <a:xfrm>
            <a:off x="1926150" y="3948174"/>
            <a:ext cx="5291700" cy="69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delete this one, add yours and center it properly</a:t>
            </a:r>
            <a:endParaRPr/>
          </a:p>
        </p:txBody>
      </p:sp>
      <p:pic>
        <p:nvPicPr>
          <p:cNvPr id="2194" name="Google Shape;2194;p57"/>
          <p:cNvPicPr preferRelativeResize="0"/>
          <p:nvPr/>
        </p:nvPicPr>
        <p:blipFill rotWithShape="1">
          <a:blip r:embed="rId3">
            <a:alphaModFix/>
          </a:blip>
          <a:srcRect l="1380" r="1380"/>
          <a:stretch/>
        </p:blipFill>
        <p:spPr>
          <a:xfrm>
            <a:off x="3277699" y="628243"/>
            <a:ext cx="2588722" cy="1497539"/>
          </a:xfrm>
          <a:prstGeom prst="rect">
            <a:avLst/>
          </a:prstGeom>
          <a:noFill/>
          <a:ln>
            <a:noFill/>
          </a:ln>
        </p:spPr>
      </p:pic>
      <p:grpSp>
        <p:nvGrpSpPr>
          <p:cNvPr id="2195" name="Google Shape;2195;p57"/>
          <p:cNvGrpSpPr/>
          <p:nvPr/>
        </p:nvGrpSpPr>
        <p:grpSpPr>
          <a:xfrm>
            <a:off x="3218436" y="542565"/>
            <a:ext cx="2707135" cy="2189692"/>
            <a:chOff x="4572030" y="1408872"/>
            <a:chExt cx="2875343" cy="2325749"/>
          </a:xfrm>
        </p:grpSpPr>
        <p:grpSp>
          <p:nvGrpSpPr>
            <p:cNvPr id="2196" name="Google Shape;2196;p57"/>
            <p:cNvGrpSpPr/>
            <p:nvPr/>
          </p:nvGrpSpPr>
          <p:grpSpPr>
            <a:xfrm>
              <a:off x="4572030" y="1408872"/>
              <a:ext cx="2875343" cy="1999500"/>
              <a:chOff x="3665858" y="811601"/>
              <a:chExt cx="4758138" cy="3254394"/>
            </a:xfrm>
          </p:grpSpPr>
          <p:grpSp>
            <p:nvGrpSpPr>
              <p:cNvPr id="2197" name="Google Shape;2197;p57"/>
              <p:cNvGrpSpPr/>
              <p:nvPr/>
            </p:nvGrpSpPr>
            <p:grpSpPr>
              <a:xfrm>
                <a:off x="3665858" y="811601"/>
                <a:ext cx="4758138" cy="3254394"/>
                <a:chOff x="518722" y="238125"/>
                <a:chExt cx="6524253" cy="4462353"/>
              </a:xfrm>
            </p:grpSpPr>
            <p:sp>
              <p:nvSpPr>
                <p:cNvPr id="2198" name="Google Shape;2198;p57"/>
                <p:cNvSpPr/>
                <p:nvPr/>
              </p:nvSpPr>
              <p:spPr>
                <a:xfrm>
                  <a:off x="518722" y="4070277"/>
                  <a:ext cx="6524250" cy="630201"/>
                </a:xfrm>
                <a:custGeom>
                  <a:avLst/>
                  <a:gdLst/>
                  <a:ahLst/>
                  <a:cxnLst/>
                  <a:rect l="l" t="t" r="r" b="b"/>
                  <a:pathLst>
                    <a:path w="260970" h="22753" extrusionOk="0">
                      <a:moveTo>
                        <a:pt x="0" y="14846"/>
                      </a:moveTo>
                      <a:cubicBezTo>
                        <a:pt x="0" y="19169"/>
                        <a:pt x="4039" y="22753"/>
                        <a:pt x="8305" y="22753"/>
                      </a:cubicBezTo>
                      <a:lnTo>
                        <a:pt x="253120" y="22753"/>
                      </a:lnTo>
                      <a:cubicBezTo>
                        <a:pt x="257443" y="22696"/>
                        <a:pt x="260913" y="19169"/>
                        <a:pt x="260970" y="14846"/>
                      </a:cubicBezTo>
                      <a:lnTo>
                        <a:pt x="260970" y="0"/>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518725" y="238125"/>
                  <a:ext cx="6524250" cy="3893525"/>
                </a:xfrm>
                <a:custGeom>
                  <a:avLst/>
                  <a:gdLst/>
                  <a:ahLst/>
                  <a:cxnLst/>
                  <a:rect l="l" t="t" r="r" b="b"/>
                  <a:pathLst>
                    <a:path w="260970" h="155741" extrusionOk="0">
                      <a:moveTo>
                        <a:pt x="249594" y="9954"/>
                      </a:moveTo>
                      <a:lnTo>
                        <a:pt x="249594" y="144364"/>
                      </a:lnTo>
                      <a:lnTo>
                        <a:pt x="11376" y="144364"/>
                      </a:lnTo>
                      <a:lnTo>
                        <a:pt x="11376" y="9954"/>
                      </a:lnTo>
                      <a:close/>
                      <a:moveTo>
                        <a:pt x="8305" y="0"/>
                      </a:moveTo>
                      <a:cubicBezTo>
                        <a:pt x="4039" y="0"/>
                        <a:pt x="0" y="2844"/>
                        <a:pt x="0" y="7110"/>
                      </a:cubicBezTo>
                      <a:lnTo>
                        <a:pt x="0" y="155740"/>
                      </a:lnTo>
                      <a:lnTo>
                        <a:pt x="260970" y="155740"/>
                      </a:lnTo>
                      <a:lnTo>
                        <a:pt x="260970" y="7110"/>
                      </a:lnTo>
                      <a:cubicBezTo>
                        <a:pt x="260970" y="2844"/>
                        <a:pt x="257386" y="0"/>
                        <a:pt x="25312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0" name="Google Shape;2200;p57"/>
              <p:cNvSpPr/>
              <p:nvPr/>
            </p:nvSpPr>
            <p:spPr>
              <a:xfrm>
                <a:off x="5947879" y="3739978"/>
                <a:ext cx="194076" cy="166189"/>
              </a:xfrm>
              <a:custGeom>
                <a:avLst/>
                <a:gdLst/>
                <a:ahLst/>
                <a:cxnLst/>
                <a:rect l="l" t="t" r="r" b="b"/>
                <a:pathLst>
                  <a:path w="10627" h="9100" extrusionOk="0">
                    <a:moveTo>
                      <a:pt x="6092" y="0"/>
                    </a:moveTo>
                    <a:cubicBezTo>
                      <a:pt x="2020" y="0"/>
                      <a:pt x="0" y="4900"/>
                      <a:pt x="2881" y="7747"/>
                    </a:cubicBezTo>
                    <a:cubicBezTo>
                      <a:pt x="3804" y="8681"/>
                      <a:pt x="4944" y="9100"/>
                      <a:pt x="6063" y="9100"/>
                    </a:cubicBezTo>
                    <a:cubicBezTo>
                      <a:pt x="8391" y="9100"/>
                      <a:pt x="10627" y="7286"/>
                      <a:pt x="10627" y="4536"/>
                    </a:cubicBezTo>
                    <a:cubicBezTo>
                      <a:pt x="10627" y="2020"/>
                      <a:pt x="8608" y="0"/>
                      <a:pt x="6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1" name="Google Shape;2201;p57"/>
            <p:cNvSpPr/>
            <p:nvPr/>
          </p:nvSpPr>
          <p:spPr>
            <a:xfrm>
              <a:off x="5498923" y="3408348"/>
              <a:ext cx="1040944" cy="326273"/>
            </a:xfrm>
            <a:custGeom>
              <a:avLst/>
              <a:gdLst/>
              <a:ahLst/>
              <a:cxnLst/>
              <a:rect l="l" t="t" r="r" b="b"/>
              <a:pathLst>
                <a:path w="94481" h="29125" extrusionOk="0">
                  <a:moveTo>
                    <a:pt x="79805" y="18317"/>
                  </a:moveTo>
                  <a:cubicBezTo>
                    <a:pt x="74117" y="12515"/>
                    <a:pt x="73889" y="1"/>
                    <a:pt x="73889" y="1"/>
                  </a:cubicBezTo>
                  <a:lnTo>
                    <a:pt x="20592" y="1"/>
                  </a:lnTo>
                  <a:cubicBezTo>
                    <a:pt x="20592" y="1"/>
                    <a:pt x="20364" y="12515"/>
                    <a:pt x="14676" y="18317"/>
                  </a:cubicBezTo>
                  <a:cubicBezTo>
                    <a:pt x="8931" y="24175"/>
                    <a:pt x="1" y="29124"/>
                    <a:pt x="15529" y="29124"/>
                  </a:cubicBezTo>
                  <a:lnTo>
                    <a:pt x="78952" y="29124"/>
                  </a:lnTo>
                  <a:cubicBezTo>
                    <a:pt x="94480" y="29124"/>
                    <a:pt x="85493" y="24175"/>
                    <a:pt x="79805" y="183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2" name="Google Shape;2202;p57"/>
          <p:cNvSpPr/>
          <p:nvPr/>
        </p:nvSpPr>
        <p:spPr>
          <a:xfrm>
            <a:off x="0" y="2856450"/>
            <a:ext cx="30450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06"/>
        <p:cNvGrpSpPr/>
        <p:nvPr/>
      </p:nvGrpSpPr>
      <p:grpSpPr>
        <a:xfrm>
          <a:off x="0" y="0"/>
          <a:ext cx="0" cy="0"/>
          <a:chOff x="0" y="0"/>
          <a:chExt cx="0" cy="0"/>
        </a:xfrm>
      </p:grpSpPr>
      <p:pic>
        <p:nvPicPr>
          <p:cNvPr id="2207" name="Google Shape;2207;p58"/>
          <p:cNvPicPr preferRelativeResize="0"/>
          <p:nvPr/>
        </p:nvPicPr>
        <p:blipFill>
          <a:blip r:embed="rId3">
            <a:alphaModFix/>
          </a:blip>
          <a:stretch>
            <a:fillRect/>
          </a:stretch>
        </p:blipFill>
        <p:spPr>
          <a:xfrm>
            <a:off x="3477300" y="1026038"/>
            <a:ext cx="2189400" cy="1231542"/>
          </a:xfrm>
          <a:prstGeom prst="rect">
            <a:avLst/>
          </a:prstGeom>
          <a:noFill/>
          <a:ln>
            <a:noFill/>
          </a:ln>
        </p:spPr>
      </p:pic>
      <p:pic>
        <p:nvPicPr>
          <p:cNvPr id="2208" name="Google Shape;2208;p58"/>
          <p:cNvPicPr preferRelativeResize="0"/>
          <p:nvPr/>
        </p:nvPicPr>
        <p:blipFill rotWithShape="1">
          <a:blip r:embed="rId4">
            <a:alphaModFix/>
          </a:blip>
          <a:srcRect l="4881" r="4881"/>
          <a:stretch/>
        </p:blipFill>
        <p:spPr>
          <a:xfrm>
            <a:off x="3584225" y="1026038"/>
            <a:ext cx="1975550" cy="1231550"/>
          </a:xfrm>
          <a:prstGeom prst="rect">
            <a:avLst/>
          </a:prstGeom>
          <a:noFill/>
          <a:ln>
            <a:noFill/>
          </a:ln>
        </p:spPr>
      </p:pic>
      <p:grpSp>
        <p:nvGrpSpPr>
          <p:cNvPr id="2209" name="Google Shape;2209;p58"/>
          <p:cNvGrpSpPr/>
          <p:nvPr/>
        </p:nvGrpSpPr>
        <p:grpSpPr>
          <a:xfrm rot="-5400000">
            <a:off x="3886141" y="289675"/>
            <a:ext cx="1371719" cy="2695518"/>
            <a:chOff x="4571999" y="1621825"/>
            <a:chExt cx="1371719" cy="2695518"/>
          </a:xfrm>
        </p:grpSpPr>
        <p:sp>
          <p:nvSpPr>
            <p:cNvPr id="2210" name="Google Shape;2210;p58"/>
            <p:cNvSpPr/>
            <p:nvPr/>
          </p:nvSpPr>
          <p:spPr>
            <a:xfrm>
              <a:off x="4571999" y="1621825"/>
              <a:ext cx="1371719" cy="2695518"/>
            </a:xfrm>
            <a:custGeom>
              <a:avLst/>
              <a:gdLst/>
              <a:ahLst/>
              <a:cxnLst/>
              <a:rect l="l" t="t" r="r" b="b"/>
              <a:pathLst>
                <a:path w="95757" h="202823" extrusionOk="0">
                  <a:moveTo>
                    <a:pt x="55823" y="15602"/>
                  </a:moveTo>
                  <a:cubicBezTo>
                    <a:pt x="56968" y="15602"/>
                    <a:pt x="57970" y="16604"/>
                    <a:pt x="57970" y="17749"/>
                  </a:cubicBezTo>
                  <a:lnTo>
                    <a:pt x="57970" y="17892"/>
                  </a:lnTo>
                  <a:cubicBezTo>
                    <a:pt x="57970" y="19037"/>
                    <a:pt x="56968" y="20039"/>
                    <a:pt x="55823" y="20039"/>
                  </a:cubicBezTo>
                  <a:lnTo>
                    <a:pt x="41080" y="20039"/>
                  </a:lnTo>
                  <a:cubicBezTo>
                    <a:pt x="39935" y="20039"/>
                    <a:pt x="38933" y="19037"/>
                    <a:pt x="38933" y="17892"/>
                  </a:cubicBezTo>
                  <a:lnTo>
                    <a:pt x="38933" y="17749"/>
                  </a:lnTo>
                  <a:cubicBezTo>
                    <a:pt x="38933" y="16604"/>
                    <a:pt x="39935" y="15602"/>
                    <a:pt x="41080" y="15602"/>
                  </a:cubicBezTo>
                  <a:close/>
                  <a:moveTo>
                    <a:pt x="89173" y="28913"/>
                  </a:moveTo>
                  <a:lnTo>
                    <a:pt x="89173" y="173909"/>
                  </a:lnTo>
                  <a:lnTo>
                    <a:pt x="7729" y="173909"/>
                  </a:lnTo>
                  <a:lnTo>
                    <a:pt x="7729" y="28913"/>
                  </a:lnTo>
                  <a:close/>
                  <a:moveTo>
                    <a:pt x="13598" y="0"/>
                  </a:moveTo>
                  <a:cubicBezTo>
                    <a:pt x="6012" y="0"/>
                    <a:pt x="0" y="6155"/>
                    <a:pt x="0" y="13598"/>
                  </a:cubicBezTo>
                  <a:lnTo>
                    <a:pt x="0" y="189225"/>
                  </a:lnTo>
                  <a:cubicBezTo>
                    <a:pt x="0" y="196811"/>
                    <a:pt x="6012" y="202823"/>
                    <a:pt x="13598" y="202823"/>
                  </a:cubicBezTo>
                  <a:lnTo>
                    <a:pt x="82159" y="202823"/>
                  </a:lnTo>
                  <a:cubicBezTo>
                    <a:pt x="89745" y="202823"/>
                    <a:pt x="95757" y="196811"/>
                    <a:pt x="95757" y="189225"/>
                  </a:cubicBezTo>
                  <a:lnTo>
                    <a:pt x="95757" y="13598"/>
                  </a:lnTo>
                  <a:cubicBezTo>
                    <a:pt x="95757" y="6155"/>
                    <a:pt x="89745" y="0"/>
                    <a:pt x="82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8"/>
            <p:cNvSpPr/>
            <p:nvPr/>
          </p:nvSpPr>
          <p:spPr>
            <a:xfrm>
              <a:off x="5097025" y="1824213"/>
              <a:ext cx="321600" cy="693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8"/>
            <p:cNvSpPr/>
            <p:nvPr/>
          </p:nvSpPr>
          <p:spPr>
            <a:xfrm>
              <a:off x="5167368" y="4029075"/>
              <a:ext cx="180900" cy="180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3" name="Google Shape;2213;p58"/>
          <p:cNvSpPr txBox="1">
            <a:spLocks noGrp="1"/>
          </p:cNvSpPr>
          <p:nvPr>
            <p:ph type="title"/>
          </p:nvPr>
        </p:nvSpPr>
        <p:spPr>
          <a:xfrm>
            <a:off x="1926150" y="3352924"/>
            <a:ext cx="52917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Mobile web</a:t>
            </a:r>
            <a:endParaRPr/>
          </a:p>
        </p:txBody>
      </p:sp>
      <p:sp>
        <p:nvSpPr>
          <p:cNvPr id="2214" name="Google Shape;2214;p58"/>
          <p:cNvSpPr txBox="1">
            <a:spLocks noGrp="1"/>
          </p:cNvSpPr>
          <p:nvPr>
            <p:ph type="subTitle" idx="1"/>
          </p:nvPr>
        </p:nvSpPr>
        <p:spPr>
          <a:xfrm>
            <a:off x="1926150" y="3948174"/>
            <a:ext cx="5291700" cy="69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delete this one, add yours and center it properly</a:t>
            </a:r>
            <a:endParaRPr/>
          </a:p>
        </p:txBody>
      </p:sp>
      <p:sp>
        <p:nvSpPr>
          <p:cNvPr id="2215" name="Google Shape;2215;p58"/>
          <p:cNvSpPr/>
          <p:nvPr/>
        </p:nvSpPr>
        <p:spPr>
          <a:xfrm>
            <a:off x="3049500" y="2856450"/>
            <a:ext cx="30450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19"/>
        <p:cNvGrpSpPr/>
        <p:nvPr/>
      </p:nvGrpSpPr>
      <p:grpSpPr>
        <a:xfrm>
          <a:off x="0" y="0"/>
          <a:ext cx="0" cy="0"/>
          <a:chOff x="0" y="0"/>
          <a:chExt cx="0" cy="0"/>
        </a:xfrm>
      </p:grpSpPr>
      <p:pic>
        <p:nvPicPr>
          <p:cNvPr id="2220" name="Google Shape;2220;p59"/>
          <p:cNvPicPr preferRelativeResize="0"/>
          <p:nvPr/>
        </p:nvPicPr>
        <p:blipFill rotWithShape="1">
          <a:blip r:embed="rId3">
            <a:alphaModFix/>
          </a:blip>
          <a:srcRect l="12161" r="12161"/>
          <a:stretch/>
        </p:blipFill>
        <p:spPr>
          <a:xfrm>
            <a:off x="3378326" y="766910"/>
            <a:ext cx="2387407" cy="1774574"/>
          </a:xfrm>
          <a:prstGeom prst="rect">
            <a:avLst/>
          </a:prstGeom>
          <a:noFill/>
          <a:ln>
            <a:noFill/>
          </a:ln>
        </p:spPr>
      </p:pic>
      <p:grpSp>
        <p:nvGrpSpPr>
          <p:cNvPr id="2221" name="Google Shape;2221;p59"/>
          <p:cNvGrpSpPr/>
          <p:nvPr/>
        </p:nvGrpSpPr>
        <p:grpSpPr>
          <a:xfrm rot="-5400000">
            <a:off x="3483154" y="217709"/>
            <a:ext cx="2177740" cy="2827728"/>
            <a:chOff x="2498096" y="1225308"/>
            <a:chExt cx="2074038" cy="2693074"/>
          </a:xfrm>
        </p:grpSpPr>
        <p:sp>
          <p:nvSpPr>
            <p:cNvPr id="2222" name="Google Shape;2222;p59"/>
            <p:cNvSpPr/>
            <p:nvPr/>
          </p:nvSpPr>
          <p:spPr>
            <a:xfrm>
              <a:off x="2498096" y="1225308"/>
              <a:ext cx="2074038" cy="2693074"/>
            </a:xfrm>
            <a:custGeom>
              <a:avLst/>
              <a:gdLst/>
              <a:ahLst/>
              <a:cxnLst/>
              <a:rect l="l" t="t" r="r" b="b"/>
              <a:pathLst>
                <a:path w="160747" h="208725" extrusionOk="0">
                  <a:moveTo>
                    <a:pt x="144239" y="18365"/>
                  </a:moveTo>
                  <a:lnTo>
                    <a:pt x="144239" y="190978"/>
                  </a:lnTo>
                  <a:lnTo>
                    <a:pt x="15992" y="190978"/>
                  </a:lnTo>
                  <a:lnTo>
                    <a:pt x="15992" y="18365"/>
                  </a:lnTo>
                  <a:close/>
                  <a:moveTo>
                    <a:pt x="8460" y="0"/>
                  </a:moveTo>
                  <a:cubicBezTo>
                    <a:pt x="3817" y="0"/>
                    <a:pt x="0" y="3818"/>
                    <a:pt x="0" y="8460"/>
                  </a:cubicBezTo>
                  <a:lnTo>
                    <a:pt x="0" y="200264"/>
                  </a:lnTo>
                  <a:cubicBezTo>
                    <a:pt x="0" y="204907"/>
                    <a:pt x="3817" y="208725"/>
                    <a:pt x="8460" y="208725"/>
                  </a:cubicBezTo>
                  <a:lnTo>
                    <a:pt x="152390" y="208725"/>
                  </a:lnTo>
                  <a:cubicBezTo>
                    <a:pt x="157033" y="208725"/>
                    <a:pt x="160747" y="204907"/>
                    <a:pt x="160747" y="200264"/>
                  </a:cubicBezTo>
                  <a:lnTo>
                    <a:pt x="160747" y="8460"/>
                  </a:lnTo>
                  <a:cubicBezTo>
                    <a:pt x="160747" y="3818"/>
                    <a:pt x="157033" y="0"/>
                    <a:pt x="1523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9"/>
            <p:cNvSpPr/>
            <p:nvPr/>
          </p:nvSpPr>
          <p:spPr>
            <a:xfrm>
              <a:off x="3469185" y="3746823"/>
              <a:ext cx="131700" cy="131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4" name="Google Shape;2224;p59"/>
          <p:cNvSpPr txBox="1">
            <a:spLocks noGrp="1"/>
          </p:cNvSpPr>
          <p:nvPr>
            <p:ph type="title"/>
          </p:nvPr>
        </p:nvSpPr>
        <p:spPr>
          <a:xfrm>
            <a:off x="1926150" y="3352924"/>
            <a:ext cx="5291700" cy="69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Tablet app</a:t>
            </a:r>
            <a:endParaRPr/>
          </a:p>
        </p:txBody>
      </p:sp>
      <p:sp>
        <p:nvSpPr>
          <p:cNvPr id="2225" name="Google Shape;2225;p59"/>
          <p:cNvSpPr txBox="1">
            <a:spLocks noGrp="1"/>
          </p:cNvSpPr>
          <p:nvPr>
            <p:ph type="subTitle" idx="1"/>
          </p:nvPr>
        </p:nvSpPr>
        <p:spPr>
          <a:xfrm>
            <a:off x="1926150" y="3948174"/>
            <a:ext cx="5291700" cy="69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delete this one, add yours and center it properly</a:t>
            </a:r>
            <a:endParaRPr/>
          </a:p>
          <a:p>
            <a:pPr marL="0" lvl="0" indent="0" algn="ctr" rtl="0">
              <a:spcBef>
                <a:spcPts val="0"/>
              </a:spcBef>
              <a:spcAft>
                <a:spcPts val="0"/>
              </a:spcAft>
              <a:buNone/>
            </a:pPr>
            <a:endParaRPr/>
          </a:p>
        </p:txBody>
      </p:sp>
      <p:sp>
        <p:nvSpPr>
          <p:cNvPr id="2226" name="Google Shape;2226;p59"/>
          <p:cNvSpPr/>
          <p:nvPr/>
        </p:nvSpPr>
        <p:spPr>
          <a:xfrm>
            <a:off x="6099000" y="2856450"/>
            <a:ext cx="30450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30"/>
        <p:cNvGrpSpPr/>
        <p:nvPr/>
      </p:nvGrpSpPr>
      <p:grpSpPr>
        <a:xfrm>
          <a:off x="0" y="0"/>
          <a:ext cx="0" cy="0"/>
          <a:chOff x="0" y="0"/>
          <a:chExt cx="0" cy="0"/>
        </a:xfrm>
      </p:grpSpPr>
      <p:sp>
        <p:nvSpPr>
          <p:cNvPr id="2231" name="Google Shape;2231;p60"/>
          <p:cNvSpPr txBox="1">
            <a:spLocks noGrp="1"/>
          </p:cNvSpPr>
          <p:nvPr>
            <p:ph type="ctrTitle"/>
          </p:nvPr>
        </p:nvSpPr>
        <p:spPr>
          <a:xfrm>
            <a:off x="2298475" y="0"/>
            <a:ext cx="4547100" cy="293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2232" name="Google Shape;2232;p60"/>
          <p:cNvSpPr txBox="1">
            <a:spLocks noGrp="1"/>
          </p:cNvSpPr>
          <p:nvPr>
            <p:ph type="subTitle" idx="1"/>
          </p:nvPr>
        </p:nvSpPr>
        <p:spPr>
          <a:xfrm>
            <a:off x="983700" y="3163800"/>
            <a:ext cx="3588300" cy="10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addyouremail@freepik.com</a:t>
            </a:r>
            <a:endParaRPr/>
          </a:p>
          <a:p>
            <a:pPr marL="0" lvl="0" indent="0" algn="l" rtl="0">
              <a:spcBef>
                <a:spcPts val="0"/>
              </a:spcBef>
              <a:spcAft>
                <a:spcPts val="0"/>
              </a:spcAft>
              <a:buNone/>
            </a:pPr>
            <a:r>
              <a:rPr lang="en"/>
              <a:t>+91 620 421 838</a:t>
            </a:r>
            <a:endParaRPr/>
          </a:p>
          <a:p>
            <a:pPr marL="0" lvl="0" indent="0" algn="l" rtl="0">
              <a:spcBef>
                <a:spcPts val="0"/>
              </a:spcBef>
              <a:spcAft>
                <a:spcPts val="0"/>
              </a:spcAft>
              <a:buNone/>
            </a:pPr>
            <a:r>
              <a:rPr lang="en"/>
              <a:t>yourcompany.com</a:t>
            </a:r>
            <a:endParaRPr/>
          </a:p>
        </p:txBody>
      </p:sp>
      <p:sp>
        <p:nvSpPr>
          <p:cNvPr id="2233" name="Google Shape;2233;p60"/>
          <p:cNvSpPr/>
          <p:nvPr/>
        </p:nvSpPr>
        <p:spPr>
          <a:xfrm>
            <a:off x="1056650" y="4292395"/>
            <a:ext cx="308522" cy="308522"/>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4" name="Google Shape;2234;p60"/>
          <p:cNvGrpSpPr/>
          <p:nvPr/>
        </p:nvGrpSpPr>
        <p:grpSpPr>
          <a:xfrm>
            <a:off x="1455978" y="4292227"/>
            <a:ext cx="308545" cy="308515"/>
            <a:chOff x="812101" y="2571761"/>
            <a:chExt cx="417066" cy="417024"/>
          </a:xfrm>
        </p:grpSpPr>
        <p:sp>
          <p:nvSpPr>
            <p:cNvPr id="2235" name="Google Shape;2235;p60"/>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0"/>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0"/>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0"/>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60"/>
          <p:cNvGrpSpPr/>
          <p:nvPr/>
        </p:nvGrpSpPr>
        <p:grpSpPr>
          <a:xfrm>
            <a:off x="1855334" y="4292227"/>
            <a:ext cx="308515" cy="308515"/>
            <a:chOff x="1323129" y="2571761"/>
            <a:chExt cx="417024" cy="417024"/>
          </a:xfrm>
        </p:grpSpPr>
        <p:sp>
          <p:nvSpPr>
            <p:cNvPr id="2240" name="Google Shape;2240;p60"/>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0"/>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0"/>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0"/>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4" name="Google Shape;2244;p60"/>
          <p:cNvSpPr txBox="1">
            <a:spLocks noGrp="1"/>
          </p:cNvSpPr>
          <p:nvPr>
            <p:ph type="title" idx="4294967295"/>
          </p:nvPr>
        </p:nvSpPr>
        <p:spPr>
          <a:xfrm>
            <a:off x="4573350" y="4331350"/>
            <a:ext cx="3584400" cy="358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00">
                <a:solidFill>
                  <a:schemeClr val="lt1"/>
                </a:solidFill>
              </a:rPr>
              <a:t>Please keep this slide for attribution</a:t>
            </a:r>
            <a:endParaRPr sz="1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256"/>
        <p:cNvGrpSpPr/>
        <p:nvPr/>
      </p:nvGrpSpPr>
      <p:grpSpPr>
        <a:xfrm>
          <a:off x="0" y="0"/>
          <a:ext cx="0" cy="0"/>
          <a:chOff x="0" y="0"/>
          <a:chExt cx="0" cy="0"/>
        </a:xfrm>
      </p:grpSpPr>
      <p:sp>
        <p:nvSpPr>
          <p:cNvPr id="2257" name="Google Shape;2257;p62"/>
          <p:cNvSpPr txBox="1">
            <a:spLocks noGrp="1"/>
          </p:cNvSpPr>
          <p:nvPr>
            <p:ph type="body" idx="1"/>
          </p:nvPr>
        </p:nvSpPr>
        <p:spPr>
          <a:xfrm>
            <a:off x="3513650" y="1978784"/>
            <a:ext cx="4904400" cy="2110500"/>
          </a:xfrm>
          <a:prstGeom prst="rect">
            <a:avLst/>
          </a:prstGeom>
        </p:spPr>
        <p:txBody>
          <a:bodyPr spcFirstLastPara="1" wrap="square" lIns="91425" tIns="91425" rIns="91425" bIns="91425" anchor="t" anchorCtr="0">
            <a:noAutofit/>
          </a:bodyPr>
          <a:lstStyle/>
          <a:p>
            <a:pPr marL="303389" lvl="0" indent="-292100" algn="l" rtl="0">
              <a:spcBef>
                <a:spcPts val="0"/>
              </a:spcBef>
              <a:spcAft>
                <a:spcPts val="0"/>
              </a:spcAft>
              <a:buSzPts val="1000"/>
              <a:buChar char="●"/>
            </a:pPr>
            <a:r>
              <a:rPr lang="en">
                <a:solidFill>
                  <a:schemeClr val="hlink"/>
                </a:solidFill>
                <a:uFill>
                  <a:noFill/>
                </a:uFill>
                <a:hlinkClick r:id="rId3"/>
              </a:rPr>
              <a:t>P</a:t>
            </a:r>
            <a:r>
              <a:rPr lang="en">
                <a:solidFill>
                  <a:schemeClr val="hlink"/>
                </a:solidFill>
                <a:uFill>
                  <a:noFill/>
                </a:uFill>
                <a:hlinkClick r:id="rId3"/>
              </a:rPr>
              <a:t>eople-office-during-pandemic</a:t>
            </a:r>
            <a:endParaRPr/>
          </a:p>
          <a:p>
            <a:pPr marL="303389" lvl="0" indent="-292100" algn="l" rtl="0">
              <a:spcBef>
                <a:spcPts val="0"/>
              </a:spcBef>
              <a:spcAft>
                <a:spcPts val="0"/>
              </a:spcAft>
              <a:buSzPts val="1000"/>
              <a:buChar char="●"/>
            </a:pPr>
            <a:r>
              <a:rPr lang="en">
                <a:solidFill>
                  <a:schemeClr val="hlink"/>
                </a:solidFill>
                <a:uFill>
                  <a:noFill/>
                </a:uFill>
                <a:hlinkClick r:id="rId4"/>
              </a:rPr>
              <a:t>Two-people-working-together</a:t>
            </a:r>
            <a:endParaRPr/>
          </a:p>
          <a:p>
            <a:pPr marL="303389" lvl="0" indent="-292100" algn="l" rtl="0">
              <a:spcBef>
                <a:spcPts val="0"/>
              </a:spcBef>
              <a:spcAft>
                <a:spcPts val="0"/>
              </a:spcAft>
              <a:buSzPts val="1000"/>
              <a:buChar char="●"/>
            </a:pPr>
            <a:r>
              <a:rPr lang="en">
                <a:solidFill>
                  <a:schemeClr val="hlink"/>
                </a:solidFill>
                <a:uFill>
                  <a:noFill/>
                </a:uFill>
                <a:hlinkClick r:id="rId5"/>
              </a:rPr>
              <a:t>Portrait-young-businessman-holding-pen</a:t>
            </a:r>
            <a:endParaRPr/>
          </a:p>
          <a:p>
            <a:pPr marL="303389" lvl="0" indent="-292100" algn="l" rtl="0">
              <a:spcBef>
                <a:spcPts val="0"/>
              </a:spcBef>
              <a:spcAft>
                <a:spcPts val="0"/>
              </a:spcAft>
              <a:buSzPts val="1000"/>
              <a:buChar char="●"/>
            </a:pPr>
            <a:r>
              <a:rPr lang="en">
                <a:solidFill>
                  <a:schemeClr val="hlink"/>
                </a:solidFill>
                <a:uFill>
                  <a:noFill/>
                </a:uFill>
                <a:hlinkClick r:id="rId6"/>
              </a:rPr>
              <a:t>Young-businessman-standing</a:t>
            </a:r>
            <a:endParaRPr/>
          </a:p>
          <a:p>
            <a:pPr marL="303389" lvl="0" indent="-292100" algn="l" rtl="0">
              <a:spcBef>
                <a:spcPts val="0"/>
              </a:spcBef>
              <a:spcAft>
                <a:spcPts val="0"/>
              </a:spcAft>
              <a:buSzPts val="1000"/>
              <a:buChar char="●"/>
            </a:pPr>
            <a:r>
              <a:rPr lang="en">
                <a:solidFill>
                  <a:schemeClr val="hlink"/>
                </a:solidFill>
                <a:uFill>
                  <a:noFill/>
                </a:uFill>
                <a:hlinkClick r:id="rId7"/>
              </a:rPr>
              <a:t>Portrait-confident-young-businesswoman</a:t>
            </a:r>
            <a:endParaRPr/>
          </a:p>
          <a:p>
            <a:pPr marL="303389" lvl="0" indent="-292100" algn="l" rtl="0">
              <a:spcBef>
                <a:spcPts val="0"/>
              </a:spcBef>
              <a:spcAft>
                <a:spcPts val="0"/>
              </a:spcAft>
              <a:buSzPts val="1000"/>
              <a:buChar char="●"/>
            </a:pPr>
            <a:r>
              <a:rPr lang="en">
                <a:solidFill>
                  <a:schemeClr val="hlink"/>
                </a:solidFill>
                <a:uFill>
                  <a:noFill/>
                </a:uFill>
                <a:hlinkClick r:id="rId8"/>
              </a:rPr>
              <a:t>Co-workers-wearing-face-mask-office</a:t>
            </a:r>
            <a:endParaRPr/>
          </a:p>
        </p:txBody>
      </p:sp>
      <p:sp>
        <p:nvSpPr>
          <p:cNvPr id="2258" name="Google Shape;2258;p62"/>
          <p:cNvSpPr txBox="1">
            <a:spLocks noGrp="1"/>
          </p:cNvSpPr>
          <p:nvPr>
            <p:ph type="subTitle" idx="2"/>
          </p:nvPr>
        </p:nvSpPr>
        <p:spPr>
          <a:xfrm>
            <a:off x="3513650" y="1532975"/>
            <a:ext cx="4404300" cy="373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Photos</a:t>
            </a:r>
            <a:endParaRPr/>
          </a:p>
        </p:txBody>
      </p:sp>
      <p:sp>
        <p:nvSpPr>
          <p:cNvPr id="2259" name="Google Shape;2259;p62"/>
          <p:cNvSpPr txBox="1">
            <a:spLocks noGrp="1"/>
          </p:cNvSpPr>
          <p:nvPr>
            <p:ph type="title"/>
          </p:nvPr>
        </p:nvSpPr>
        <p:spPr>
          <a:xfrm>
            <a:off x="608700" y="1931600"/>
            <a:ext cx="2284200" cy="12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2260" name="Google Shape;2260;p62"/>
          <p:cNvSpPr/>
          <p:nvPr/>
        </p:nvSpPr>
        <p:spPr>
          <a:xfrm rot="-5402810">
            <a:off x="1603424" y="3783300"/>
            <a:ext cx="2569501"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64"/>
        <p:cNvGrpSpPr/>
        <p:nvPr/>
      </p:nvGrpSpPr>
      <p:grpSpPr>
        <a:xfrm>
          <a:off x="0" y="0"/>
          <a:ext cx="0" cy="0"/>
          <a:chOff x="0" y="0"/>
          <a:chExt cx="0" cy="0"/>
        </a:xfrm>
      </p:grpSpPr>
      <p:sp>
        <p:nvSpPr>
          <p:cNvPr id="2265" name="Google Shape;2265;p63"/>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2266" name="Google Shape;2266;p63"/>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2267" name="Google Shape;2267;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71"/>
        <p:cNvGrpSpPr/>
        <p:nvPr/>
      </p:nvGrpSpPr>
      <p:grpSpPr>
        <a:xfrm>
          <a:off x="0" y="0"/>
          <a:ext cx="0" cy="0"/>
          <a:chOff x="0" y="0"/>
          <a:chExt cx="0" cy="0"/>
        </a:xfrm>
      </p:grpSpPr>
      <p:sp>
        <p:nvSpPr>
          <p:cNvPr id="2272" name="Google Shape;2272;p64"/>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2273" name="Google Shape;2273;p64"/>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2274" name="Google Shape;2274;p64"/>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78"/>
        <p:cNvGrpSpPr/>
        <p:nvPr/>
      </p:nvGrpSpPr>
      <p:grpSpPr>
        <a:xfrm>
          <a:off x="0" y="0"/>
          <a:ext cx="0" cy="0"/>
          <a:chOff x="0" y="0"/>
          <a:chExt cx="0" cy="0"/>
        </a:xfrm>
      </p:grpSpPr>
      <p:sp>
        <p:nvSpPr>
          <p:cNvPr id="2279" name="Google Shape;2279;p6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280" name="Google Shape;2280;p6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281" name="Google Shape;2281;p6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Encode Sans Semi Condensed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(https://fonts.google.com/specimen/Encode+Sans+Semi+Condensed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2282" name="Google Shape;2282;p65"/>
          <p:cNvGrpSpPr/>
          <p:nvPr/>
        </p:nvGrpSpPr>
        <p:grpSpPr>
          <a:xfrm>
            <a:off x="2029675" y="3498875"/>
            <a:ext cx="5124125" cy="754200"/>
            <a:chOff x="2583563" y="3498875"/>
            <a:chExt cx="5124125" cy="754200"/>
          </a:xfrm>
        </p:grpSpPr>
        <p:grpSp>
          <p:nvGrpSpPr>
            <p:cNvPr id="2283" name="Google Shape;2283;p65"/>
            <p:cNvGrpSpPr/>
            <p:nvPr/>
          </p:nvGrpSpPr>
          <p:grpSpPr>
            <a:xfrm>
              <a:off x="2583563" y="3498875"/>
              <a:ext cx="3976875" cy="754200"/>
              <a:chOff x="2052655" y="3498875"/>
              <a:chExt cx="3976875" cy="754200"/>
            </a:xfrm>
          </p:grpSpPr>
          <p:sp>
            <p:nvSpPr>
              <p:cNvPr id="2284" name="Google Shape;2284;p65"/>
              <p:cNvSpPr/>
              <p:nvPr/>
            </p:nvSpPr>
            <p:spPr>
              <a:xfrm>
                <a:off x="3114480" y="3498875"/>
                <a:ext cx="791400" cy="754200"/>
              </a:xfrm>
              <a:prstGeom prst="roundRect">
                <a:avLst>
                  <a:gd name="adj" fmla="val 16667"/>
                </a:avLst>
              </a:prstGeom>
              <a:solidFill>
                <a:srgbClr val="CBD9E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5"/>
              <p:cNvSpPr/>
              <p:nvPr/>
            </p:nvSpPr>
            <p:spPr>
              <a:xfrm>
                <a:off x="4176300" y="3498875"/>
                <a:ext cx="791400" cy="754200"/>
              </a:xfrm>
              <a:prstGeom prst="roundRect">
                <a:avLst>
                  <a:gd name="adj" fmla="val 16667"/>
                </a:avLst>
              </a:prstGeom>
              <a:solidFill>
                <a:srgbClr val="EBF3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5"/>
              <p:cNvSpPr/>
              <p:nvPr/>
            </p:nvSpPr>
            <p:spPr>
              <a:xfrm>
                <a:off x="5238120" y="3498875"/>
                <a:ext cx="791400" cy="754200"/>
              </a:xfrm>
              <a:prstGeom prst="roundRect">
                <a:avLst>
                  <a:gd name="adj" fmla="val 16667"/>
                </a:avLst>
              </a:prstGeom>
              <a:solidFill>
                <a:srgbClr val="FFC47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5"/>
              <p:cNvSpPr/>
              <p:nvPr/>
            </p:nvSpPr>
            <p:spPr>
              <a:xfrm>
                <a:off x="2052655" y="3498875"/>
                <a:ext cx="791400" cy="754200"/>
              </a:xfrm>
              <a:prstGeom prst="roundRect">
                <a:avLst>
                  <a:gd name="adj" fmla="val 16667"/>
                </a:avLst>
              </a:prstGeom>
              <a:solidFill>
                <a:srgbClr val="192E4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5"/>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#cbd9e2</a:t>
                </a:r>
                <a:endParaRPr sz="1000">
                  <a:solidFill>
                    <a:schemeClr val="dk1"/>
                  </a:solidFill>
                </a:endParaRPr>
              </a:p>
            </p:txBody>
          </p:sp>
          <p:sp>
            <p:nvSpPr>
              <p:cNvPr id="2289" name="Google Shape;2289;p65"/>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#ebf3f8</a:t>
                </a:r>
                <a:endParaRPr sz="1000">
                  <a:solidFill>
                    <a:schemeClr val="dk1"/>
                  </a:solidFill>
                </a:endParaRPr>
              </a:p>
            </p:txBody>
          </p:sp>
          <p:sp>
            <p:nvSpPr>
              <p:cNvPr id="2290" name="Google Shape;2290;p65"/>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#ffc479</a:t>
                </a:r>
                <a:endParaRPr sz="1000">
                  <a:solidFill>
                    <a:schemeClr val="dk1"/>
                  </a:solidFill>
                </a:endParaRPr>
              </a:p>
            </p:txBody>
          </p:sp>
          <p:sp>
            <p:nvSpPr>
              <p:cNvPr id="2291" name="Google Shape;2291;p65"/>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#192e40</a:t>
                </a:r>
                <a:endParaRPr sz="1000">
                  <a:solidFill>
                    <a:srgbClr val="FFFFFF"/>
                  </a:solidFill>
                </a:endParaRPr>
              </a:p>
            </p:txBody>
          </p:sp>
        </p:grpSp>
        <p:grpSp>
          <p:nvGrpSpPr>
            <p:cNvPr id="2292" name="Google Shape;2292;p65"/>
            <p:cNvGrpSpPr/>
            <p:nvPr/>
          </p:nvGrpSpPr>
          <p:grpSpPr>
            <a:xfrm>
              <a:off x="6916277" y="3498875"/>
              <a:ext cx="791411" cy="754200"/>
              <a:chOff x="5238120" y="3498875"/>
              <a:chExt cx="791411" cy="754200"/>
            </a:xfrm>
          </p:grpSpPr>
          <p:sp>
            <p:nvSpPr>
              <p:cNvPr id="2293" name="Google Shape;2293;p65"/>
              <p:cNvSpPr/>
              <p:nvPr/>
            </p:nvSpPr>
            <p:spPr>
              <a:xfrm>
                <a:off x="5238120" y="3498875"/>
                <a:ext cx="791400" cy="754200"/>
              </a:xfrm>
              <a:prstGeom prst="roundRect">
                <a:avLst>
                  <a:gd name="adj" fmla="val 16667"/>
                </a:avLst>
              </a:prstGeom>
              <a:solidFill>
                <a:srgbClr val="FF917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5"/>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#ff9179</a:t>
                </a:r>
                <a:endParaRPr sz="1000">
                  <a:solidFill>
                    <a:srgbClr val="FFFFFF"/>
                  </a:solidFill>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298"/>
        <p:cNvGrpSpPr/>
        <p:nvPr/>
      </p:nvGrpSpPr>
      <p:grpSpPr>
        <a:xfrm>
          <a:off x="0" y="0"/>
          <a:ext cx="0" cy="0"/>
          <a:chOff x="0" y="0"/>
          <a:chExt cx="0" cy="0"/>
        </a:xfrm>
      </p:grpSpPr>
      <p:sp>
        <p:nvSpPr>
          <p:cNvPr id="2299" name="Google Shape;2299;p66"/>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2300" name="Google Shape;2300;p66"/>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2301" name="Google Shape;2301;p66"/>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302" name="Google Shape;2302;p66"/>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303" name="Google Shape;2303;p66"/>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304" name="Google Shape;2304;p66"/>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305" name="Google Shape;2305;p66"/>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306" name="Google Shape;2306;p66"/>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307" name="Google Shape;2307;p66"/>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308" name="Google Shape;2308;p66"/>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309" name="Google Shape;2309;p66"/>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310" name="Google Shape;2310;p66"/>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4"/>
        <p:cNvGrpSpPr/>
        <p:nvPr/>
      </p:nvGrpSpPr>
      <p:grpSpPr>
        <a:xfrm>
          <a:off x="0" y="0"/>
          <a:ext cx="0" cy="0"/>
          <a:chOff x="0" y="0"/>
          <a:chExt cx="0" cy="0"/>
        </a:xfrm>
      </p:grpSpPr>
      <p:sp>
        <p:nvSpPr>
          <p:cNvPr id="2315" name="Google Shape;2315;p67"/>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316" name="Google Shape;2316;p67"/>
          <p:cNvGrpSpPr/>
          <p:nvPr/>
        </p:nvGrpSpPr>
        <p:grpSpPr>
          <a:xfrm>
            <a:off x="5156078" y="3085736"/>
            <a:ext cx="474294" cy="551291"/>
            <a:chOff x="4727025" y="1332775"/>
            <a:chExt cx="59900" cy="69625"/>
          </a:xfrm>
        </p:grpSpPr>
        <p:sp>
          <p:nvSpPr>
            <p:cNvPr id="2317" name="Google Shape;2317;p6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 name="Google Shape;2319;p67"/>
          <p:cNvGrpSpPr/>
          <p:nvPr/>
        </p:nvGrpSpPr>
        <p:grpSpPr>
          <a:xfrm>
            <a:off x="5769734" y="2314340"/>
            <a:ext cx="555653" cy="557031"/>
            <a:chOff x="4820425" y="1329900"/>
            <a:chExt cx="70175" cy="70350"/>
          </a:xfrm>
        </p:grpSpPr>
        <p:sp>
          <p:nvSpPr>
            <p:cNvPr id="2320" name="Google Shape;2320;p6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 name="Google Shape;2324;p67"/>
          <p:cNvGrpSpPr/>
          <p:nvPr/>
        </p:nvGrpSpPr>
        <p:grpSpPr>
          <a:xfrm>
            <a:off x="6396103" y="2318845"/>
            <a:ext cx="582574" cy="533871"/>
            <a:chOff x="4903200" y="1331525"/>
            <a:chExt cx="73575" cy="67425"/>
          </a:xfrm>
        </p:grpSpPr>
        <p:sp>
          <p:nvSpPr>
            <p:cNvPr id="2325" name="Google Shape;2325;p6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7" name="Google Shape;2327;p67"/>
          <p:cNvGrpSpPr/>
          <p:nvPr/>
        </p:nvGrpSpPr>
        <p:grpSpPr>
          <a:xfrm>
            <a:off x="5755581" y="3078709"/>
            <a:ext cx="583960" cy="565345"/>
            <a:chOff x="4815575" y="1416800"/>
            <a:chExt cx="73750" cy="71400"/>
          </a:xfrm>
        </p:grpSpPr>
        <p:sp>
          <p:nvSpPr>
            <p:cNvPr id="2328" name="Google Shape;2328;p6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67"/>
          <p:cNvGrpSpPr/>
          <p:nvPr/>
        </p:nvGrpSpPr>
        <p:grpSpPr>
          <a:xfrm>
            <a:off x="6390362" y="3108896"/>
            <a:ext cx="589898" cy="504970"/>
            <a:chOff x="4902475" y="1418875"/>
            <a:chExt cx="74500" cy="63775"/>
          </a:xfrm>
        </p:grpSpPr>
        <p:sp>
          <p:nvSpPr>
            <p:cNvPr id="2332" name="Google Shape;2332;p6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67"/>
          <p:cNvGrpSpPr/>
          <p:nvPr/>
        </p:nvGrpSpPr>
        <p:grpSpPr>
          <a:xfrm>
            <a:off x="5765577" y="3826000"/>
            <a:ext cx="563967" cy="567127"/>
            <a:chOff x="4818100" y="1507675"/>
            <a:chExt cx="71225" cy="71625"/>
          </a:xfrm>
        </p:grpSpPr>
        <p:sp>
          <p:nvSpPr>
            <p:cNvPr id="2335" name="Google Shape;2335;p6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67"/>
          <p:cNvGrpSpPr/>
          <p:nvPr/>
        </p:nvGrpSpPr>
        <p:grpSpPr>
          <a:xfrm>
            <a:off x="5079075" y="3829461"/>
            <a:ext cx="628301" cy="588505"/>
            <a:chOff x="4721450" y="1509475"/>
            <a:chExt cx="79350" cy="74325"/>
          </a:xfrm>
        </p:grpSpPr>
        <p:sp>
          <p:nvSpPr>
            <p:cNvPr id="2340" name="Google Shape;2340;p6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 name="Google Shape;2344;p67"/>
          <p:cNvGrpSpPr/>
          <p:nvPr/>
        </p:nvGrpSpPr>
        <p:grpSpPr>
          <a:xfrm>
            <a:off x="6424608" y="3814027"/>
            <a:ext cx="557038" cy="562772"/>
            <a:chOff x="4906800" y="1507500"/>
            <a:chExt cx="70350" cy="71075"/>
          </a:xfrm>
        </p:grpSpPr>
        <p:sp>
          <p:nvSpPr>
            <p:cNvPr id="2345" name="Google Shape;2345;p6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2350;p67"/>
          <p:cNvGrpSpPr/>
          <p:nvPr/>
        </p:nvGrpSpPr>
        <p:grpSpPr>
          <a:xfrm>
            <a:off x="4462216" y="2340963"/>
            <a:ext cx="517934" cy="517934"/>
            <a:chOff x="3736598" y="2170606"/>
            <a:chExt cx="404889" cy="404889"/>
          </a:xfrm>
        </p:grpSpPr>
        <p:sp>
          <p:nvSpPr>
            <p:cNvPr id="2351" name="Google Shape;2351;p6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 name="Google Shape;2355;p67"/>
          <p:cNvGrpSpPr/>
          <p:nvPr/>
        </p:nvGrpSpPr>
        <p:grpSpPr>
          <a:xfrm>
            <a:off x="3729277" y="2341061"/>
            <a:ext cx="586986" cy="517740"/>
            <a:chOff x="3161917" y="2170682"/>
            <a:chExt cx="458870" cy="404737"/>
          </a:xfrm>
        </p:grpSpPr>
        <p:sp>
          <p:nvSpPr>
            <p:cNvPr id="2356" name="Google Shape;2356;p6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 name="Google Shape;2359;p67"/>
          <p:cNvGrpSpPr/>
          <p:nvPr/>
        </p:nvGrpSpPr>
        <p:grpSpPr>
          <a:xfrm>
            <a:off x="3752299" y="3102400"/>
            <a:ext cx="540943" cy="517963"/>
            <a:chOff x="3179914" y="2889488"/>
            <a:chExt cx="422876" cy="404911"/>
          </a:xfrm>
        </p:grpSpPr>
        <p:sp>
          <p:nvSpPr>
            <p:cNvPr id="2360" name="Google Shape;2360;p6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67"/>
          <p:cNvGrpSpPr/>
          <p:nvPr/>
        </p:nvGrpSpPr>
        <p:grpSpPr>
          <a:xfrm>
            <a:off x="4453093" y="3102358"/>
            <a:ext cx="536180" cy="518047"/>
            <a:chOff x="3729467" y="2889422"/>
            <a:chExt cx="419153" cy="404977"/>
          </a:xfrm>
        </p:grpSpPr>
        <p:sp>
          <p:nvSpPr>
            <p:cNvPr id="2367" name="Google Shape;2367;p6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 name="Google Shape;2374;p67"/>
          <p:cNvGrpSpPr/>
          <p:nvPr/>
        </p:nvGrpSpPr>
        <p:grpSpPr>
          <a:xfrm>
            <a:off x="1990126" y="3445787"/>
            <a:ext cx="965351" cy="134611"/>
            <a:chOff x="4411970" y="2962952"/>
            <a:chExt cx="706544" cy="104212"/>
          </a:xfrm>
        </p:grpSpPr>
        <p:sp>
          <p:nvSpPr>
            <p:cNvPr id="2375" name="Google Shape;2375;p6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7"/>
          <p:cNvGrpSpPr/>
          <p:nvPr/>
        </p:nvGrpSpPr>
        <p:grpSpPr>
          <a:xfrm>
            <a:off x="1990126" y="3041077"/>
            <a:ext cx="960158" cy="289172"/>
            <a:chOff x="4411970" y="2726085"/>
            <a:chExt cx="643107" cy="193659"/>
          </a:xfrm>
        </p:grpSpPr>
        <p:sp>
          <p:nvSpPr>
            <p:cNvPr id="2380" name="Google Shape;2380;p6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3" name="Google Shape;2383;p67"/>
          <p:cNvGrpSpPr/>
          <p:nvPr/>
        </p:nvGrpSpPr>
        <p:grpSpPr>
          <a:xfrm>
            <a:off x="998624" y="3295400"/>
            <a:ext cx="811503" cy="252584"/>
            <a:chOff x="4411970" y="4340222"/>
            <a:chExt cx="779467" cy="242683"/>
          </a:xfrm>
        </p:grpSpPr>
        <p:sp>
          <p:nvSpPr>
            <p:cNvPr id="2384" name="Google Shape;2384;p6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7"/>
          <p:cNvGrpSpPr/>
          <p:nvPr/>
        </p:nvGrpSpPr>
        <p:grpSpPr>
          <a:xfrm>
            <a:off x="1990126" y="2709308"/>
            <a:ext cx="965160" cy="216230"/>
            <a:chOff x="4411970" y="2468674"/>
            <a:chExt cx="747317" cy="167425"/>
          </a:xfrm>
        </p:grpSpPr>
        <p:sp>
          <p:nvSpPr>
            <p:cNvPr id="2388" name="Google Shape;2388;p6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0" name="Google Shape;2390;p67"/>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1" name="Google Shape;2391;p67"/>
          <p:cNvGrpSpPr/>
          <p:nvPr/>
        </p:nvGrpSpPr>
        <p:grpSpPr>
          <a:xfrm>
            <a:off x="997692" y="2334687"/>
            <a:ext cx="1959041" cy="208784"/>
            <a:chOff x="6336019" y="3733725"/>
            <a:chExt cx="2566206" cy="351310"/>
          </a:xfrm>
        </p:grpSpPr>
        <p:sp>
          <p:nvSpPr>
            <p:cNvPr id="2392" name="Google Shape;2392;p6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6" name="Google Shape;2396;p67"/>
          <p:cNvGrpSpPr/>
          <p:nvPr/>
        </p:nvGrpSpPr>
        <p:grpSpPr>
          <a:xfrm>
            <a:off x="1990126" y="3950602"/>
            <a:ext cx="946551" cy="153200"/>
            <a:chOff x="4404545" y="3301592"/>
            <a:chExt cx="782403" cy="129272"/>
          </a:xfrm>
        </p:grpSpPr>
        <p:sp>
          <p:nvSpPr>
            <p:cNvPr id="2397" name="Google Shape;2397;p6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9" name="Google Shape;2399;p67"/>
          <p:cNvGrpSpPr/>
          <p:nvPr/>
        </p:nvGrpSpPr>
        <p:grpSpPr>
          <a:xfrm>
            <a:off x="1990126" y="3695937"/>
            <a:ext cx="962257" cy="139127"/>
            <a:chOff x="4411970" y="3131459"/>
            <a:chExt cx="710520" cy="117397"/>
          </a:xfrm>
        </p:grpSpPr>
        <p:sp>
          <p:nvSpPr>
            <p:cNvPr id="2400" name="Google Shape;2400;p6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2" name="Google Shape;2402;p67"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3" name="Google Shape;2403;p67"/>
          <p:cNvGrpSpPr/>
          <p:nvPr/>
        </p:nvGrpSpPr>
        <p:grpSpPr>
          <a:xfrm>
            <a:off x="990271" y="3621603"/>
            <a:ext cx="823838" cy="458988"/>
            <a:chOff x="4411970" y="1801825"/>
            <a:chExt cx="734586" cy="409262"/>
          </a:xfrm>
        </p:grpSpPr>
        <p:sp>
          <p:nvSpPr>
            <p:cNvPr id="2404" name="Google Shape;2404;p6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 name="Google Shape;2406;p67"/>
          <p:cNvGrpSpPr/>
          <p:nvPr/>
        </p:nvGrpSpPr>
        <p:grpSpPr>
          <a:xfrm>
            <a:off x="3095243" y="2339173"/>
            <a:ext cx="521514" cy="521514"/>
            <a:chOff x="5681300" y="2527788"/>
            <a:chExt cx="805800" cy="805800"/>
          </a:xfrm>
        </p:grpSpPr>
        <p:sp>
          <p:nvSpPr>
            <p:cNvPr id="2407" name="Google Shape;2407;p6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 name="Google Shape;2409;p67"/>
          <p:cNvGrpSpPr/>
          <p:nvPr/>
        </p:nvGrpSpPr>
        <p:grpSpPr>
          <a:xfrm>
            <a:off x="3089483" y="3094865"/>
            <a:ext cx="533033" cy="533033"/>
            <a:chOff x="4049800" y="640400"/>
            <a:chExt cx="858900" cy="858900"/>
          </a:xfrm>
        </p:grpSpPr>
        <p:sp>
          <p:nvSpPr>
            <p:cNvPr id="2410" name="Google Shape;2410;p6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67"/>
          <p:cNvGrpSpPr/>
          <p:nvPr/>
        </p:nvGrpSpPr>
        <p:grpSpPr>
          <a:xfrm>
            <a:off x="3014966" y="3772543"/>
            <a:ext cx="682068" cy="682068"/>
            <a:chOff x="5080188" y="927900"/>
            <a:chExt cx="961200" cy="961200"/>
          </a:xfrm>
        </p:grpSpPr>
        <p:sp>
          <p:nvSpPr>
            <p:cNvPr id="2413" name="Google Shape;2413;p6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67"/>
          <p:cNvGrpSpPr/>
          <p:nvPr/>
        </p:nvGrpSpPr>
        <p:grpSpPr>
          <a:xfrm>
            <a:off x="4478465" y="3869234"/>
            <a:ext cx="505650" cy="504006"/>
            <a:chOff x="6039282" y="1042577"/>
            <a:chExt cx="734315" cy="731929"/>
          </a:xfrm>
        </p:grpSpPr>
        <p:sp>
          <p:nvSpPr>
            <p:cNvPr id="2422" name="Google Shape;2422;p6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67"/>
          <p:cNvGrpSpPr/>
          <p:nvPr/>
        </p:nvGrpSpPr>
        <p:grpSpPr>
          <a:xfrm>
            <a:off x="5091067" y="2298862"/>
            <a:ext cx="567744" cy="602136"/>
            <a:chOff x="1825800" y="1651625"/>
            <a:chExt cx="539989" cy="571775"/>
          </a:xfrm>
        </p:grpSpPr>
        <p:sp>
          <p:nvSpPr>
            <p:cNvPr id="2444" name="Google Shape;2444;p6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 name="Google Shape;2448;p67"/>
          <p:cNvGrpSpPr/>
          <p:nvPr/>
        </p:nvGrpSpPr>
        <p:grpSpPr>
          <a:xfrm>
            <a:off x="3765995" y="3855579"/>
            <a:ext cx="508123" cy="507955"/>
            <a:chOff x="1897577" y="2802432"/>
            <a:chExt cx="492176" cy="492014"/>
          </a:xfrm>
        </p:grpSpPr>
        <p:sp>
          <p:nvSpPr>
            <p:cNvPr id="2449" name="Google Shape;2449;p6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67"/>
          <p:cNvGrpSpPr/>
          <p:nvPr/>
        </p:nvGrpSpPr>
        <p:grpSpPr>
          <a:xfrm>
            <a:off x="997525" y="4169123"/>
            <a:ext cx="809227" cy="200842"/>
            <a:chOff x="2013045" y="4813233"/>
            <a:chExt cx="921986" cy="228854"/>
          </a:xfrm>
        </p:grpSpPr>
        <p:sp>
          <p:nvSpPr>
            <p:cNvPr id="2462" name="Google Shape;2462;p6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4" name="Google Shape;2464;p67"/>
          <p:cNvGrpSpPr/>
          <p:nvPr/>
        </p:nvGrpSpPr>
        <p:grpSpPr>
          <a:xfrm>
            <a:off x="1005985" y="2656004"/>
            <a:ext cx="792421" cy="269941"/>
            <a:chOff x="1046767" y="4756633"/>
            <a:chExt cx="859646" cy="292841"/>
          </a:xfrm>
        </p:grpSpPr>
        <p:sp>
          <p:nvSpPr>
            <p:cNvPr id="2465" name="Google Shape;2465;p6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8" name="Google Shape;2468;p67"/>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67"/>
          <p:cNvGrpSpPr/>
          <p:nvPr/>
        </p:nvGrpSpPr>
        <p:grpSpPr>
          <a:xfrm>
            <a:off x="7141841" y="2550562"/>
            <a:ext cx="166473" cy="141497"/>
            <a:chOff x="4660325" y="1866850"/>
            <a:chExt cx="68350" cy="58100"/>
          </a:xfrm>
        </p:grpSpPr>
        <p:sp>
          <p:nvSpPr>
            <p:cNvPr id="2473" name="Google Shape;2473;p6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67"/>
          <p:cNvGrpSpPr/>
          <p:nvPr/>
        </p:nvGrpSpPr>
        <p:grpSpPr>
          <a:xfrm>
            <a:off x="7451186" y="2576286"/>
            <a:ext cx="162515" cy="90049"/>
            <a:chOff x="4791775" y="1877500"/>
            <a:chExt cx="66725" cy="36975"/>
          </a:xfrm>
        </p:grpSpPr>
        <p:sp>
          <p:nvSpPr>
            <p:cNvPr id="2476" name="Google Shape;2476;p6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67"/>
          <p:cNvGrpSpPr/>
          <p:nvPr/>
        </p:nvGrpSpPr>
        <p:grpSpPr>
          <a:xfrm>
            <a:off x="7772899" y="2576286"/>
            <a:ext cx="144979" cy="90049"/>
            <a:chOff x="4923925" y="1877500"/>
            <a:chExt cx="59525" cy="36975"/>
          </a:xfrm>
        </p:grpSpPr>
        <p:sp>
          <p:nvSpPr>
            <p:cNvPr id="2479" name="Google Shape;2479;p6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67"/>
          <p:cNvGrpSpPr/>
          <p:nvPr/>
        </p:nvGrpSpPr>
        <p:grpSpPr>
          <a:xfrm>
            <a:off x="8067390" y="2558477"/>
            <a:ext cx="141447" cy="125667"/>
            <a:chOff x="5058450" y="1870100"/>
            <a:chExt cx="58075" cy="51600"/>
          </a:xfrm>
        </p:grpSpPr>
        <p:sp>
          <p:nvSpPr>
            <p:cNvPr id="2482" name="Google Shape;2482;p6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67"/>
          <p:cNvGrpSpPr/>
          <p:nvPr/>
        </p:nvGrpSpPr>
        <p:grpSpPr>
          <a:xfrm>
            <a:off x="7481905" y="2980885"/>
            <a:ext cx="101077" cy="107645"/>
            <a:chOff x="4811425" y="2065025"/>
            <a:chExt cx="41500" cy="44200"/>
          </a:xfrm>
        </p:grpSpPr>
        <p:sp>
          <p:nvSpPr>
            <p:cNvPr id="2485" name="Google Shape;2485;p6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67"/>
          <p:cNvGrpSpPr/>
          <p:nvPr/>
        </p:nvGrpSpPr>
        <p:grpSpPr>
          <a:xfrm>
            <a:off x="7774342" y="2981098"/>
            <a:ext cx="120867" cy="107218"/>
            <a:chOff x="4929875" y="2065025"/>
            <a:chExt cx="49625" cy="44025"/>
          </a:xfrm>
        </p:grpSpPr>
        <p:sp>
          <p:nvSpPr>
            <p:cNvPr id="2488" name="Google Shape;2488;p6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67"/>
          <p:cNvGrpSpPr/>
          <p:nvPr/>
        </p:nvGrpSpPr>
        <p:grpSpPr>
          <a:xfrm>
            <a:off x="8103011" y="2984112"/>
            <a:ext cx="70206" cy="101191"/>
            <a:chOff x="5083925" y="2066350"/>
            <a:chExt cx="28825" cy="41550"/>
          </a:xfrm>
        </p:grpSpPr>
        <p:sp>
          <p:nvSpPr>
            <p:cNvPr id="2491" name="Google Shape;2491;p6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3" name="Google Shape;2493;p67"/>
          <p:cNvGrpSpPr/>
          <p:nvPr/>
        </p:nvGrpSpPr>
        <p:grpSpPr>
          <a:xfrm>
            <a:off x="7134565" y="2999759"/>
            <a:ext cx="181026" cy="69896"/>
            <a:chOff x="4659775" y="2072775"/>
            <a:chExt cx="74325" cy="28700"/>
          </a:xfrm>
        </p:grpSpPr>
        <p:sp>
          <p:nvSpPr>
            <p:cNvPr id="2494" name="Google Shape;2494;p6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 name="Google Shape;2497;p67"/>
          <p:cNvGrpSpPr/>
          <p:nvPr/>
        </p:nvGrpSpPr>
        <p:grpSpPr>
          <a:xfrm>
            <a:off x="8054421" y="2790324"/>
            <a:ext cx="167387" cy="89197"/>
            <a:chOff x="4662475" y="1976500"/>
            <a:chExt cx="68725" cy="36625"/>
          </a:xfrm>
        </p:grpSpPr>
        <p:sp>
          <p:nvSpPr>
            <p:cNvPr id="2498" name="Google Shape;2498;p6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1" name="Google Shape;2501;p67"/>
          <p:cNvGrpSpPr/>
          <p:nvPr/>
        </p:nvGrpSpPr>
        <p:grpSpPr>
          <a:xfrm>
            <a:off x="7751326" y="2793764"/>
            <a:ext cx="166899" cy="82317"/>
            <a:chOff x="4920150" y="1977875"/>
            <a:chExt cx="68525" cy="33800"/>
          </a:xfrm>
        </p:grpSpPr>
        <p:sp>
          <p:nvSpPr>
            <p:cNvPr id="2502" name="Google Shape;2502;p6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67"/>
          <p:cNvGrpSpPr/>
          <p:nvPr/>
        </p:nvGrpSpPr>
        <p:grpSpPr>
          <a:xfrm>
            <a:off x="7162483" y="3197682"/>
            <a:ext cx="125190" cy="127859"/>
            <a:chOff x="4676550" y="2160575"/>
            <a:chExt cx="51400" cy="52500"/>
          </a:xfrm>
        </p:grpSpPr>
        <p:sp>
          <p:nvSpPr>
            <p:cNvPr id="2506" name="Google Shape;2506;p6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 name="Google Shape;2509;p67"/>
          <p:cNvGrpSpPr/>
          <p:nvPr/>
        </p:nvGrpSpPr>
        <p:grpSpPr>
          <a:xfrm>
            <a:off x="7459741" y="3204714"/>
            <a:ext cx="145405" cy="113794"/>
            <a:chOff x="4768325" y="2163475"/>
            <a:chExt cx="59700" cy="46725"/>
          </a:xfrm>
        </p:grpSpPr>
        <p:sp>
          <p:nvSpPr>
            <p:cNvPr id="2510" name="Google Shape;2510;p6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2" name="Google Shape;2512;p67"/>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7"/>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8" name="Google Shape;2518;p67"/>
          <p:cNvGrpSpPr/>
          <p:nvPr/>
        </p:nvGrpSpPr>
        <p:grpSpPr>
          <a:xfrm>
            <a:off x="7476059" y="3459808"/>
            <a:ext cx="112768" cy="106853"/>
            <a:chOff x="4768575" y="2253950"/>
            <a:chExt cx="46300" cy="43875"/>
          </a:xfrm>
        </p:grpSpPr>
        <p:sp>
          <p:nvSpPr>
            <p:cNvPr id="2519" name="Google Shape;2519;p6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1" name="Google Shape;2521;p67"/>
          <p:cNvGrpSpPr/>
          <p:nvPr/>
        </p:nvGrpSpPr>
        <p:grpSpPr>
          <a:xfrm>
            <a:off x="7775682" y="3948834"/>
            <a:ext cx="118187" cy="146246"/>
            <a:chOff x="4960900" y="2433225"/>
            <a:chExt cx="48525" cy="60050"/>
          </a:xfrm>
        </p:grpSpPr>
        <p:sp>
          <p:nvSpPr>
            <p:cNvPr id="2522" name="Google Shape;2522;p6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 name="Google Shape;2524;p67"/>
          <p:cNvGrpSpPr/>
          <p:nvPr/>
        </p:nvGrpSpPr>
        <p:grpSpPr>
          <a:xfrm>
            <a:off x="7464247" y="4212895"/>
            <a:ext cx="136394" cy="143810"/>
            <a:chOff x="4854075" y="2527625"/>
            <a:chExt cx="56000" cy="59050"/>
          </a:xfrm>
        </p:grpSpPr>
        <p:sp>
          <p:nvSpPr>
            <p:cNvPr id="2525" name="Google Shape;2525;p6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7" name="Google Shape;2527;p67"/>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7"/>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0" name="Google Shape;2530;p67"/>
          <p:cNvGrpSpPr/>
          <p:nvPr/>
        </p:nvGrpSpPr>
        <p:grpSpPr>
          <a:xfrm>
            <a:off x="8088458" y="3676639"/>
            <a:ext cx="99312" cy="160797"/>
            <a:chOff x="5059700" y="2334775"/>
            <a:chExt cx="40775" cy="66025"/>
          </a:xfrm>
        </p:grpSpPr>
        <p:sp>
          <p:nvSpPr>
            <p:cNvPr id="2531" name="Google Shape;2531;p6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67"/>
          <p:cNvGrpSpPr/>
          <p:nvPr/>
        </p:nvGrpSpPr>
        <p:grpSpPr>
          <a:xfrm>
            <a:off x="8045622" y="3941771"/>
            <a:ext cx="184984" cy="160371"/>
            <a:chOff x="5037700" y="2430325"/>
            <a:chExt cx="75950" cy="65850"/>
          </a:xfrm>
        </p:grpSpPr>
        <p:sp>
          <p:nvSpPr>
            <p:cNvPr id="2541" name="Google Shape;2541;p6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3" name="Google Shape;2543;p67"/>
          <p:cNvGrpSpPr/>
          <p:nvPr/>
        </p:nvGrpSpPr>
        <p:grpSpPr>
          <a:xfrm>
            <a:off x="7465128" y="3708223"/>
            <a:ext cx="173014" cy="97629"/>
            <a:chOff x="4756975" y="2341800"/>
            <a:chExt cx="91975" cy="51925"/>
          </a:xfrm>
        </p:grpSpPr>
        <p:sp>
          <p:nvSpPr>
            <p:cNvPr id="2544" name="Google Shape;2544;p6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 name="Google Shape;2564;p67"/>
          <p:cNvGrpSpPr/>
          <p:nvPr/>
        </p:nvGrpSpPr>
        <p:grpSpPr>
          <a:xfrm>
            <a:off x="7732065" y="4196920"/>
            <a:ext cx="212497" cy="175761"/>
            <a:chOff x="4943575" y="2516350"/>
            <a:chExt cx="98675" cy="81700"/>
          </a:xfrm>
        </p:grpSpPr>
        <p:sp>
          <p:nvSpPr>
            <p:cNvPr id="2565" name="Google Shape;2565;p6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3" name="Google Shape;2643;p67"/>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7"/>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2"/>
          <p:cNvSpPr txBox="1">
            <a:spLocks noGrp="1"/>
          </p:cNvSpPr>
          <p:nvPr>
            <p:ph type="subTitle" idx="1"/>
          </p:nvPr>
        </p:nvSpPr>
        <p:spPr>
          <a:xfrm>
            <a:off x="1490415" y="2177425"/>
            <a:ext cx="6163170" cy="29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uk-UA" dirty="0"/>
              <a:t>Дана система дозволяє </a:t>
            </a:r>
            <a:r>
              <a:rPr lang="uk-UA" dirty="0">
                <a:latin typeface="Times New Roman" panose="02020603050405020304" pitchFamily="18" charset="0"/>
                <a:ea typeface="Times New Roman" panose="02020603050405020304" pitchFamily="18" charset="0"/>
              </a:rPr>
              <a:t>с</a:t>
            </a:r>
            <a:r>
              <a:rPr lang="uk-UA" dirty="0">
                <a:effectLst/>
                <a:latin typeface="Times New Roman" panose="02020603050405020304" pitchFamily="18" charset="0"/>
                <a:ea typeface="Times New Roman" panose="02020603050405020304" pitchFamily="18" charset="0"/>
              </a:rPr>
              <a:t>простити процес дослідження задачі </a:t>
            </a:r>
            <a:r>
              <a:rPr lang="uk-UA" dirty="0" err="1">
                <a:effectLst/>
                <a:latin typeface="Times New Roman" panose="02020603050405020304" pitchFamily="18" charset="0"/>
                <a:ea typeface="Times New Roman" panose="02020603050405020304" pitchFamily="18" charset="0"/>
              </a:rPr>
              <a:t>дробово</a:t>
            </a:r>
            <a:r>
              <a:rPr lang="uk-UA" dirty="0">
                <a:effectLst/>
                <a:latin typeface="Times New Roman" panose="02020603050405020304" pitchFamily="18" charset="0"/>
                <a:ea typeface="Times New Roman" panose="02020603050405020304" pitchFamily="18" charset="0"/>
              </a:rPr>
              <a:t>-лінійного програмування в умовах невизначеності за рахунок зменшення часу, що витрачає дослідник на дослідження.</a:t>
            </a:r>
          </a:p>
          <a:p>
            <a:pPr marL="0" lvl="0" indent="0" algn="l" rtl="0">
              <a:spcBef>
                <a:spcPts val="0"/>
              </a:spcBef>
              <a:spcAft>
                <a:spcPts val="0"/>
              </a:spcAft>
              <a:buNone/>
            </a:pPr>
            <a:r>
              <a:rPr lang="uk-UA" dirty="0">
                <a:latin typeface="Times New Roman" panose="02020603050405020304" pitchFamily="18" charset="0"/>
              </a:rPr>
              <a:t>Користувач взаємодіє з системою за допомогою десктоп застосунка, що надає йому інструменти для дослідження ЗДЛПУН. </a:t>
            </a:r>
            <a:endParaRPr dirty="0"/>
          </a:p>
        </p:txBody>
      </p:sp>
      <p:sp>
        <p:nvSpPr>
          <p:cNvPr id="205" name="Google Shape;205;p32"/>
          <p:cNvSpPr txBox="1">
            <a:spLocks noGrp="1"/>
          </p:cNvSpPr>
          <p:nvPr>
            <p:ph type="title"/>
          </p:nvPr>
        </p:nvSpPr>
        <p:spPr>
          <a:xfrm>
            <a:off x="1490415" y="220979"/>
            <a:ext cx="6163170" cy="159068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uk-UA" sz="5000" dirty="0"/>
              <a:t>Опис предметного середовища</a:t>
            </a:r>
            <a:endParaRPr sz="5000" dirty="0"/>
          </a:p>
        </p:txBody>
      </p:sp>
      <p:sp>
        <p:nvSpPr>
          <p:cNvPr id="206" name="Google Shape;206;p32"/>
          <p:cNvSpPr/>
          <p:nvPr/>
        </p:nvSpPr>
        <p:spPr>
          <a:xfrm>
            <a:off x="3049500" y="2103175"/>
            <a:ext cx="30450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51"/>
        <p:cNvGrpSpPr/>
        <p:nvPr/>
      </p:nvGrpSpPr>
      <p:grpSpPr>
        <a:xfrm>
          <a:off x="0" y="0"/>
          <a:ext cx="0" cy="0"/>
          <a:chOff x="0" y="0"/>
          <a:chExt cx="0" cy="0"/>
        </a:xfrm>
      </p:grpSpPr>
      <p:grpSp>
        <p:nvGrpSpPr>
          <p:cNvPr id="2652" name="Google Shape;2652;p68"/>
          <p:cNvGrpSpPr/>
          <p:nvPr/>
        </p:nvGrpSpPr>
        <p:grpSpPr>
          <a:xfrm>
            <a:off x="3642951" y="1176740"/>
            <a:ext cx="2078182" cy="1366558"/>
            <a:chOff x="235800" y="830650"/>
            <a:chExt cx="6978450" cy="4588844"/>
          </a:xfrm>
        </p:grpSpPr>
        <p:sp>
          <p:nvSpPr>
            <p:cNvPr id="2653" name="Google Shape;2653;p6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68"/>
          <p:cNvGrpSpPr/>
          <p:nvPr/>
        </p:nvGrpSpPr>
        <p:grpSpPr>
          <a:xfrm>
            <a:off x="738454" y="3007842"/>
            <a:ext cx="2622876" cy="1333540"/>
            <a:chOff x="238125" y="1038125"/>
            <a:chExt cx="7146800" cy="3633625"/>
          </a:xfrm>
        </p:grpSpPr>
        <p:sp>
          <p:nvSpPr>
            <p:cNvPr id="2660" name="Google Shape;2660;p6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2" name="Google Shape;4232;p68"/>
          <p:cNvGrpSpPr/>
          <p:nvPr/>
        </p:nvGrpSpPr>
        <p:grpSpPr>
          <a:xfrm>
            <a:off x="5961311" y="1231136"/>
            <a:ext cx="2435960" cy="1297725"/>
            <a:chOff x="233350" y="949250"/>
            <a:chExt cx="7137300" cy="3802300"/>
          </a:xfrm>
        </p:grpSpPr>
        <p:sp>
          <p:nvSpPr>
            <p:cNvPr id="4233" name="Google Shape;4233;p6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68"/>
          <p:cNvGrpSpPr/>
          <p:nvPr/>
        </p:nvGrpSpPr>
        <p:grpSpPr>
          <a:xfrm>
            <a:off x="7714435" y="3194726"/>
            <a:ext cx="104231" cy="320340"/>
            <a:chOff x="7564426" y="3224343"/>
            <a:chExt cx="119985" cy="368801"/>
          </a:xfrm>
        </p:grpSpPr>
        <p:sp>
          <p:nvSpPr>
            <p:cNvPr id="4285" name="Google Shape;4285;p6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68"/>
          <p:cNvGrpSpPr/>
          <p:nvPr/>
        </p:nvGrpSpPr>
        <p:grpSpPr>
          <a:xfrm>
            <a:off x="7413923" y="3188827"/>
            <a:ext cx="189489" cy="332132"/>
            <a:chOff x="8370831" y="3202002"/>
            <a:chExt cx="218129" cy="382376"/>
          </a:xfrm>
        </p:grpSpPr>
        <p:sp>
          <p:nvSpPr>
            <p:cNvPr id="4288" name="Google Shape;4288;p6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68"/>
          <p:cNvGrpSpPr/>
          <p:nvPr/>
        </p:nvGrpSpPr>
        <p:grpSpPr>
          <a:xfrm>
            <a:off x="8137312" y="3599959"/>
            <a:ext cx="309429" cy="267000"/>
            <a:chOff x="6742064" y="3750480"/>
            <a:chExt cx="399315" cy="344560"/>
          </a:xfrm>
        </p:grpSpPr>
        <p:sp>
          <p:nvSpPr>
            <p:cNvPr id="4291" name="Google Shape;4291;p6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68"/>
          <p:cNvGrpSpPr/>
          <p:nvPr/>
        </p:nvGrpSpPr>
        <p:grpSpPr>
          <a:xfrm>
            <a:off x="7676331" y="3951006"/>
            <a:ext cx="180437" cy="281608"/>
            <a:chOff x="7248525" y="3739696"/>
            <a:chExt cx="230531" cy="359790"/>
          </a:xfrm>
        </p:grpSpPr>
        <p:sp>
          <p:nvSpPr>
            <p:cNvPr id="4294" name="Google Shape;4294;p6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68"/>
          <p:cNvGrpSpPr/>
          <p:nvPr/>
        </p:nvGrpSpPr>
        <p:grpSpPr>
          <a:xfrm>
            <a:off x="7922251" y="3594231"/>
            <a:ext cx="162896" cy="278710"/>
            <a:chOff x="7601242" y="3729267"/>
            <a:chExt cx="222566" cy="380803"/>
          </a:xfrm>
        </p:grpSpPr>
        <p:sp>
          <p:nvSpPr>
            <p:cNvPr id="4297" name="Google Shape;4297;p6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9" name="Google Shape;4299;p68"/>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0" name="Google Shape;4300;p68"/>
          <p:cNvGrpSpPr/>
          <p:nvPr/>
        </p:nvGrpSpPr>
        <p:grpSpPr>
          <a:xfrm>
            <a:off x="7411896" y="3595371"/>
            <a:ext cx="193543" cy="275990"/>
            <a:chOff x="8304647" y="3738687"/>
            <a:chExt cx="225076" cy="320956"/>
          </a:xfrm>
        </p:grpSpPr>
        <p:sp>
          <p:nvSpPr>
            <p:cNvPr id="4301" name="Google Shape;4301;p6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4" name="Google Shape;4304;p68"/>
          <p:cNvGrpSpPr/>
          <p:nvPr/>
        </p:nvGrpSpPr>
        <p:grpSpPr>
          <a:xfrm>
            <a:off x="7684389" y="3595371"/>
            <a:ext cx="178492" cy="275990"/>
            <a:chOff x="8615101" y="3738687"/>
            <a:chExt cx="207573" cy="320956"/>
          </a:xfrm>
        </p:grpSpPr>
        <p:sp>
          <p:nvSpPr>
            <p:cNvPr id="4305" name="Google Shape;4305;p6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8" name="Google Shape;4308;p68"/>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9" name="Google Shape;4309;p68"/>
          <p:cNvGrpSpPr/>
          <p:nvPr/>
        </p:nvGrpSpPr>
        <p:grpSpPr>
          <a:xfrm>
            <a:off x="7909920" y="3998032"/>
            <a:ext cx="187557" cy="187557"/>
            <a:chOff x="8565775" y="671075"/>
            <a:chExt cx="441000" cy="441000"/>
          </a:xfrm>
        </p:grpSpPr>
        <p:sp>
          <p:nvSpPr>
            <p:cNvPr id="4310" name="Google Shape;4310;p6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2" name="Google Shape;4312;p68"/>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8"/>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4" name="Google Shape;4314;p68"/>
          <p:cNvGrpSpPr/>
          <p:nvPr/>
        </p:nvGrpSpPr>
        <p:grpSpPr>
          <a:xfrm>
            <a:off x="6064392" y="3070557"/>
            <a:ext cx="587865" cy="517731"/>
            <a:chOff x="6000718" y="3070557"/>
            <a:chExt cx="587865" cy="517731"/>
          </a:xfrm>
        </p:grpSpPr>
        <p:sp>
          <p:nvSpPr>
            <p:cNvPr id="4315" name="Google Shape;4315;p68"/>
            <p:cNvSpPr/>
            <p:nvPr/>
          </p:nvSpPr>
          <p:spPr>
            <a:xfrm>
              <a:off x="6161116" y="3104229"/>
              <a:ext cx="410157" cy="449935"/>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6032245" y="3317811"/>
              <a:ext cx="62137" cy="151163"/>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6189159" y="3073176"/>
              <a:ext cx="117109" cy="35870"/>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8"/>
            <p:cNvSpPr/>
            <p:nvPr/>
          </p:nvSpPr>
          <p:spPr>
            <a:xfrm>
              <a:off x="6123036" y="3116815"/>
              <a:ext cx="22729" cy="17096"/>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8"/>
            <p:cNvSpPr/>
            <p:nvPr/>
          </p:nvSpPr>
          <p:spPr>
            <a:xfrm>
              <a:off x="6099493" y="3152223"/>
              <a:ext cx="3998"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8"/>
            <p:cNvSpPr/>
            <p:nvPr/>
          </p:nvSpPr>
          <p:spPr>
            <a:xfrm>
              <a:off x="6350890" y="3500386"/>
              <a:ext cx="45147" cy="42584"/>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8"/>
            <p:cNvSpPr/>
            <p:nvPr/>
          </p:nvSpPr>
          <p:spPr>
            <a:xfrm>
              <a:off x="6263064" y="3138409"/>
              <a:ext cx="28464" cy="38690"/>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8"/>
            <p:cNvSpPr/>
            <p:nvPr/>
          </p:nvSpPr>
          <p:spPr>
            <a:xfrm>
              <a:off x="6251907" y="3097504"/>
              <a:ext cx="26006" cy="13687"/>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8"/>
            <p:cNvSpPr/>
            <p:nvPr/>
          </p:nvSpPr>
          <p:spPr>
            <a:xfrm>
              <a:off x="6251498" y="3152108"/>
              <a:ext cx="21605" cy="17009"/>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68"/>
          <p:cNvGrpSpPr/>
          <p:nvPr/>
        </p:nvGrpSpPr>
        <p:grpSpPr>
          <a:xfrm>
            <a:off x="6079197" y="3714217"/>
            <a:ext cx="557665" cy="516387"/>
            <a:chOff x="6015523" y="3714217"/>
            <a:chExt cx="557665" cy="516387"/>
          </a:xfrm>
        </p:grpSpPr>
        <p:grpSp>
          <p:nvGrpSpPr>
            <p:cNvPr id="4326" name="Google Shape;4326;p68"/>
            <p:cNvGrpSpPr/>
            <p:nvPr/>
          </p:nvGrpSpPr>
          <p:grpSpPr>
            <a:xfrm>
              <a:off x="6036094" y="3716980"/>
              <a:ext cx="529822" cy="510480"/>
              <a:chOff x="3148311" y="-545634"/>
              <a:chExt cx="1006118" cy="969572"/>
            </a:xfrm>
          </p:grpSpPr>
          <p:sp>
            <p:nvSpPr>
              <p:cNvPr id="4327" name="Google Shape;4327;p6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7" name="Google Shape;4337;p6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8" name="Google Shape;4338;p68"/>
          <p:cNvGrpSpPr/>
          <p:nvPr/>
        </p:nvGrpSpPr>
        <p:grpSpPr>
          <a:xfrm>
            <a:off x="6707979" y="3073628"/>
            <a:ext cx="576302" cy="511871"/>
            <a:chOff x="6644304" y="3073628"/>
            <a:chExt cx="576302" cy="511871"/>
          </a:xfrm>
        </p:grpSpPr>
        <p:grpSp>
          <p:nvGrpSpPr>
            <p:cNvPr id="4339" name="Google Shape;4339;p68"/>
            <p:cNvGrpSpPr/>
            <p:nvPr/>
          </p:nvGrpSpPr>
          <p:grpSpPr>
            <a:xfrm>
              <a:off x="6712169" y="3073651"/>
              <a:ext cx="481611" cy="506713"/>
              <a:chOff x="1833536" y="-546641"/>
              <a:chExt cx="914567" cy="962419"/>
            </a:xfrm>
          </p:grpSpPr>
          <p:grpSp>
            <p:nvGrpSpPr>
              <p:cNvPr id="4340" name="Google Shape;4340;p68"/>
              <p:cNvGrpSpPr/>
              <p:nvPr/>
            </p:nvGrpSpPr>
            <p:grpSpPr>
              <a:xfrm>
                <a:off x="1833536" y="-524249"/>
                <a:ext cx="914567" cy="940027"/>
                <a:chOff x="1833536" y="-524249"/>
                <a:chExt cx="914567" cy="940027"/>
              </a:xfrm>
            </p:grpSpPr>
            <p:sp>
              <p:nvSpPr>
                <p:cNvPr id="4341" name="Google Shape;4341;p6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6" name="Google Shape;4346;p6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0" name="Google Shape;4350;p6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1" name="Google Shape;4351;p68"/>
          <p:cNvGrpSpPr/>
          <p:nvPr/>
        </p:nvGrpSpPr>
        <p:grpSpPr>
          <a:xfrm>
            <a:off x="6715725" y="3714143"/>
            <a:ext cx="560636" cy="516497"/>
            <a:chOff x="6652051" y="3714143"/>
            <a:chExt cx="560636" cy="516497"/>
          </a:xfrm>
        </p:grpSpPr>
        <p:grpSp>
          <p:nvGrpSpPr>
            <p:cNvPr id="4352" name="Google Shape;4352;p68"/>
            <p:cNvGrpSpPr/>
            <p:nvPr/>
          </p:nvGrpSpPr>
          <p:grpSpPr>
            <a:xfrm>
              <a:off x="6669657" y="3716715"/>
              <a:ext cx="466768" cy="464314"/>
              <a:chOff x="3139766" y="765669"/>
              <a:chExt cx="886380" cy="881888"/>
            </a:xfrm>
          </p:grpSpPr>
          <p:grpSp>
            <p:nvGrpSpPr>
              <p:cNvPr id="4353" name="Google Shape;4353;p68"/>
              <p:cNvGrpSpPr/>
              <p:nvPr/>
            </p:nvGrpSpPr>
            <p:grpSpPr>
              <a:xfrm>
                <a:off x="3139766" y="765669"/>
                <a:ext cx="886380" cy="881888"/>
                <a:chOff x="3139766" y="765669"/>
                <a:chExt cx="886380" cy="881888"/>
              </a:xfrm>
            </p:grpSpPr>
            <p:sp>
              <p:nvSpPr>
                <p:cNvPr id="4354" name="Google Shape;4354;p6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3" name="Google Shape;4363;p6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67" name="Google Shape;4367;p6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8" name="Google Shape;4368;p68"/>
          <p:cNvGrpSpPr/>
          <p:nvPr/>
        </p:nvGrpSpPr>
        <p:grpSpPr>
          <a:xfrm>
            <a:off x="726609" y="1192826"/>
            <a:ext cx="2665073" cy="1317140"/>
            <a:chOff x="793334" y="1192826"/>
            <a:chExt cx="2665073" cy="1317140"/>
          </a:xfrm>
        </p:grpSpPr>
        <p:sp>
          <p:nvSpPr>
            <p:cNvPr id="4369" name="Google Shape;4369;p6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8"/>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8"/>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8"/>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8"/>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8"/>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8"/>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8"/>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8"/>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8"/>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8"/>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8"/>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8"/>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8"/>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8"/>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8"/>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8"/>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8"/>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8"/>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8"/>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8"/>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8"/>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8"/>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8"/>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8"/>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8"/>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8"/>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8"/>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8"/>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8"/>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8"/>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8"/>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8"/>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8"/>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8"/>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8"/>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8"/>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8"/>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8"/>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8"/>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8"/>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8"/>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8"/>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8"/>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8"/>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8"/>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8"/>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8"/>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8"/>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8"/>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8"/>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8"/>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8"/>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8"/>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8"/>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8"/>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8"/>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8"/>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8"/>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8"/>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8"/>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8"/>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8"/>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8"/>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8"/>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8"/>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8"/>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8"/>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8"/>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8"/>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8"/>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8"/>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8"/>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8"/>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8"/>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8"/>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8"/>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8"/>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8"/>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8"/>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8"/>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8"/>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8"/>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8"/>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8"/>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8"/>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8"/>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8"/>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8"/>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8"/>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8"/>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8"/>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8"/>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8"/>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8"/>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8"/>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8"/>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8"/>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8"/>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8"/>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8"/>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8"/>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8"/>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8"/>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8"/>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8"/>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8"/>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8"/>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8"/>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8"/>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8"/>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8"/>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8"/>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8"/>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8"/>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8"/>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8"/>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8"/>
            <p:cNvSpPr/>
            <p:nvPr/>
          </p:nvSpPr>
          <p:spPr>
            <a:xfrm>
              <a:off x="2252820" y="1692248"/>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8"/>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8"/>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8"/>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8"/>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8"/>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8"/>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8"/>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8"/>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8"/>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8"/>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8"/>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8"/>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8"/>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8"/>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8"/>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8"/>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8"/>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8"/>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8"/>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8"/>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8"/>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8"/>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8"/>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8"/>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8"/>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8"/>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8"/>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8"/>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8"/>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8"/>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8"/>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8"/>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8"/>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8"/>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8"/>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8"/>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8"/>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8"/>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8"/>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8"/>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8"/>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8"/>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8"/>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8"/>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8"/>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8"/>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8"/>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8"/>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8"/>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8"/>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8"/>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8"/>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8"/>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8"/>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8"/>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8"/>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8"/>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8"/>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8"/>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8"/>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8"/>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8"/>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8"/>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8"/>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8"/>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8"/>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8"/>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8"/>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8"/>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8"/>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8"/>
            <p:cNvSpPr/>
            <p:nvPr/>
          </p:nvSpPr>
          <p:spPr>
            <a:xfrm>
              <a:off x="1447580" y="2072418"/>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8"/>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8"/>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8"/>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8"/>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8"/>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8"/>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8"/>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8"/>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8"/>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8"/>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8"/>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8"/>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8"/>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8"/>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8"/>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8"/>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8"/>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8"/>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8"/>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8"/>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8"/>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8"/>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8"/>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8"/>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8"/>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8"/>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8"/>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8"/>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8"/>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8"/>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8"/>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8"/>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8"/>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8"/>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8"/>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8"/>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8"/>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8"/>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8"/>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8"/>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8"/>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8"/>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8"/>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8"/>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8"/>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8"/>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8"/>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8"/>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8"/>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8"/>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8"/>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8"/>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8"/>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8"/>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8"/>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8"/>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8"/>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8"/>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8"/>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8"/>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8"/>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8"/>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8"/>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8"/>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8"/>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8"/>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8"/>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8"/>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8"/>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8"/>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8"/>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8"/>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8"/>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8"/>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8"/>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8"/>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8"/>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8"/>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8"/>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8"/>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8"/>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8"/>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8"/>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8"/>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8"/>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8"/>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8"/>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8"/>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8"/>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8"/>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8"/>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8"/>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8"/>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8"/>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8"/>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8"/>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8"/>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8"/>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8"/>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8"/>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8"/>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8"/>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8"/>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8"/>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8"/>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8"/>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8"/>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8"/>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8"/>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8"/>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8"/>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8"/>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8"/>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8"/>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8"/>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8"/>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8"/>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8"/>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8"/>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8"/>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8"/>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8"/>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8"/>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8"/>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8"/>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8"/>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8"/>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8"/>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8"/>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8"/>
          <p:cNvGrpSpPr/>
          <p:nvPr/>
        </p:nvGrpSpPr>
        <p:grpSpPr>
          <a:xfrm>
            <a:off x="3597785" y="3065882"/>
            <a:ext cx="2241344" cy="1330656"/>
            <a:chOff x="3597785" y="3065882"/>
            <a:chExt cx="2241344" cy="1330656"/>
          </a:xfrm>
        </p:grpSpPr>
        <p:grpSp>
          <p:nvGrpSpPr>
            <p:cNvPr id="8337" name="Google Shape;8337;p68"/>
            <p:cNvGrpSpPr/>
            <p:nvPr/>
          </p:nvGrpSpPr>
          <p:grpSpPr>
            <a:xfrm>
              <a:off x="5296908" y="3937355"/>
              <a:ext cx="143198" cy="32380"/>
              <a:chOff x="5296908" y="3937355"/>
              <a:chExt cx="143198" cy="32380"/>
            </a:xfrm>
          </p:grpSpPr>
          <p:sp>
            <p:nvSpPr>
              <p:cNvPr id="8338" name="Google Shape;8338;p68"/>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9" name="Google Shape;8339;p68"/>
              <p:cNvGrpSpPr/>
              <p:nvPr/>
            </p:nvGrpSpPr>
            <p:grpSpPr>
              <a:xfrm>
                <a:off x="5402331" y="3937355"/>
                <a:ext cx="37776" cy="32380"/>
                <a:chOff x="5402331" y="3937355"/>
                <a:chExt cx="37776" cy="32380"/>
              </a:xfrm>
            </p:grpSpPr>
            <p:sp>
              <p:nvSpPr>
                <p:cNvPr id="8340" name="Google Shape;8340;p68"/>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8"/>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8"/>
              <p:cNvGrpSpPr/>
              <p:nvPr/>
            </p:nvGrpSpPr>
            <p:grpSpPr>
              <a:xfrm>
                <a:off x="5296908" y="3937355"/>
                <a:ext cx="37783" cy="32380"/>
                <a:chOff x="5296908" y="3937355"/>
                <a:chExt cx="37783" cy="32380"/>
              </a:xfrm>
            </p:grpSpPr>
            <p:sp>
              <p:nvSpPr>
                <p:cNvPr id="8343" name="Google Shape;8343;p68"/>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8"/>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45" name="Google Shape;8345;p68"/>
            <p:cNvGrpSpPr/>
            <p:nvPr/>
          </p:nvGrpSpPr>
          <p:grpSpPr>
            <a:xfrm>
              <a:off x="4724163" y="3119631"/>
              <a:ext cx="120838" cy="84218"/>
              <a:chOff x="4724163" y="3119631"/>
              <a:chExt cx="120838" cy="84218"/>
            </a:xfrm>
          </p:grpSpPr>
          <p:grpSp>
            <p:nvGrpSpPr>
              <p:cNvPr id="8346" name="Google Shape;8346;p68"/>
              <p:cNvGrpSpPr/>
              <p:nvPr/>
            </p:nvGrpSpPr>
            <p:grpSpPr>
              <a:xfrm>
                <a:off x="4746712" y="3132773"/>
                <a:ext cx="86869" cy="56424"/>
                <a:chOff x="4746712" y="3132773"/>
                <a:chExt cx="86869" cy="56424"/>
              </a:xfrm>
            </p:grpSpPr>
            <p:sp>
              <p:nvSpPr>
                <p:cNvPr id="8347" name="Google Shape;8347;p68"/>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8"/>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68"/>
              <p:cNvGrpSpPr/>
              <p:nvPr/>
            </p:nvGrpSpPr>
            <p:grpSpPr>
              <a:xfrm>
                <a:off x="4773634" y="3143336"/>
                <a:ext cx="37776" cy="32451"/>
                <a:chOff x="4773634" y="3143336"/>
                <a:chExt cx="37776" cy="32451"/>
              </a:xfrm>
            </p:grpSpPr>
            <p:sp>
              <p:nvSpPr>
                <p:cNvPr id="8350" name="Google Shape;8350;p68"/>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8"/>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68"/>
              <p:cNvGrpSpPr/>
              <p:nvPr/>
            </p:nvGrpSpPr>
            <p:grpSpPr>
              <a:xfrm>
                <a:off x="4724163" y="3131248"/>
                <a:ext cx="37776" cy="32459"/>
                <a:chOff x="4724163" y="3131248"/>
                <a:chExt cx="37776" cy="32459"/>
              </a:xfrm>
            </p:grpSpPr>
            <p:sp>
              <p:nvSpPr>
                <p:cNvPr id="8353" name="Google Shape;8353;p68"/>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8"/>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68"/>
              <p:cNvGrpSpPr/>
              <p:nvPr/>
            </p:nvGrpSpPr>
            <p:grpSpPr>
              <a:xfrm>
                <a:off x="4755081" y="3176054"/>
                <a:ext cx="32357" cy="27795"/>
                <a:chOff x="4755081" y="3176054"/>
                <a:chExt cx="32357" cy="27795"/>
              </a:xfrm>
            </p:grpSpPr>
            <p:sp>
              <p:nvSpPr>
                <p:cNvPr id="8356" name="Google Shape;8356;p68"/>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8"/>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68"/>
              <p:cNvGrpSpPr/>
              <p:nvPr/>
            </p:nvGrpSpPr>
            <p:grpSpPr>
              <a:xfrm>
                <a:off x="4812550" y="3119631"/>
                <a:ext cx="32451" cy="27803"/>
                <a:chOff x="4812550" y="3119631"/>
                <a:chExt cx="32451" cy="27803"/>
              </a:xfrm>
            </p:grpSpPr>
            <p:sp>
              <p:nvSpPr>
                <p:cNvPr id="8359" name="Google Shape;8359;p68"/>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8"/>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61" name="Google Shape;8361;p68"/>
            <p:cNvGrpSpPr/>
            <p:nvPr/>
          </p:nvGrpSpPr>
          <p:grpSpPr>
            <a:xfrm>
              <a:off x="5382826" y="4027197"/>
              <a:ext cx="268967" cy="250422"/>
              <a:chOff x="5382826" y="4027197"/>
              <a:chExt cx="268967" cy="250422"/>
            </a:xfrm>
          </p:grpSpPr>
          <p:grpSp>
            <p:nvGrpSpPr>
              <p:cNvPr id="8362" name="Google Shape;8362;p68"/>
              <p:cNvGrpSpPr/>
              <p:nvPr/>
            </p:nvGrpSpPr>
            <p:grpSpPr>
              <a:xfrm>
                <a:off x="5405280" y="4042510"/>
                <a:ext cx="237570" cy="218647"/>
                <a:chOff x="5405280" y="4042510"/>
                <a:chExt cx="237570" cy="218647"/>
              </a:xfrm>
            </p:grpSpPr>
            <p:sp>
              <p:nvSpPr>
                <p:cNvPr id="8363" name="Google Shape;8363;p68"/>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8"/>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8"/>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8"/>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8"/>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8"/>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9" name="Google Shape;8369;p68"/>
              <p:cNvGrpSpPr/>
              <p:nvPr/>
            </p:nvGrpSpPr>
            <p:grpSpPr>
              <a:xfrm>
                <a:off x="5382826" y="4125549"/>
                <a:ext cx="37776" cy="32380"/>
                <a:chOff x="5382826" y="4125549"/>
                <a:chExt cx="37776" cy="32380"/>
              </a:xfrm>
            </p:grpSpPr>
            <p:sp>
              <p:nvSpPr>
                <p:cNvPr id="8370" name="Google Shape;8370;p68"/>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8"/>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8"/>
              <p:cNvGrpSpPr/>
              <p:nvPr/>
            </p:nvGrpSpPr>
            <p:grpSpPr>
              <a:xfrm>
                <a:off x="5475680" y="4195587"/>
                <a:ext cx="37783" cy="32364"/>
                <a:chOff x="5475680" y="4195587"/>
                <a:chExt cx="37783" cy="32364"/>
              </a:xfrm>
            </p:grpSpPr>
            <p:sp>
              <p:nvSpPr>
                <p:cNvPr id="8373" name="Google Shape;8373;p68"/>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8"/>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68"/>
              <p:cNvGrpSpPr/>
              <p:nvPr/>
            </p:nvGrpSpPr>
            <p:grpSpPr>
              <a:xfrm>
                <a:off x="5532575" y="4027197"/>
                <a:ext cx="33308" cy="32262"/>
                <a:chOff x="5532575" y="4027197"/>
                <a:chExt cx="33308" cy="32262"/>
              </a:xfrm>
            </p:grpSpPr>
            <p:sp>
              <p:nvSpPr>
                <p:cNvPr id="8376" name="Google Shape;8376;p68"/>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8"/>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8"/>
              <p:cNvGrpSpPr/>
              <p:nvPr/>
            </p:nvGrpSpPr>
            <p:grpSpPr>
              <a:xfrm>
                <a:off x="5590706" y="4245348"/>
                <a:ext cx="33497" cy="32270"/>
                <a:chOff x="5590706" y="4245348"/>
                <a:chExt cx="33497" cy="32270"/>
              </a:xfrm>
            </p:grpSpPr>
            <p:sp>
              <p:nvSpPr>
                <p:cNvPr id="8379" name="Google Shape;8379;p68"/>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8"/>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68"/>
              <p:cNvGrpSpPr/>
              <p:nvPr/>
            </p:nvGrpSpPr>
            <p:grpSpPr>
              <a:xfrm>
                <a:off x="5618681" y="4109677"/>
                <a:ext cx="33112" cy="32357"/>
                <a:chOff x="5618681" y="4109677"/>
                <a:chExt cx="33112" cy="32357"/>
              </a:xfrm>
            </p:grpSpPr>
            <p:sp>
              <p:nvSpPr>
                <p:cNvPr id="8382" name="Google Shape;8382;p68"/>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8"/>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68"/>
              <p:cNvGrpSpPr/>
              <p:nvPr/>
            </p:nvGrpSpPr>
            <p:grpSpPr>
              <a:xfrm>
                <a:off x="5479298" y="4128262"/>
                <a:ext cx="31405" cy="26906"/>
                <a:chOff x="5479298" y="4128262"/>
                <a:chExt cx="31405" cy="26906"/>
              </a:xfrm>
            </p:grpSpPr>
            <p:sp>
              <p:nvSpPr>
                <p:cNvPr id="8385" name="Google Shape;8385;p68"/>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8"/>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68"/>
              <p:cNvGrpSpPr/>
              <p:nvPr/>
            </p:nvGrpSpPr>
            <p:grpSpPr>
              <a:xfrm>
                <a:off x="5582903" y="4180116"/>
                <a:ext cx="31499" cy="26898"/>
                <a:chOff x="5582903" y="4180116"/>
                <a:chExt cx="31499" cy="26898"/>
              </a:xfrm>
            </p:grpSpPr>
            <p:sp>
              <p:nvSpPr>
                <p:cNvPr id="8388" name="Google Shape;8388;p68"/>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8"/>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0" name="Google Shape;8390;p68"/>
            <p:cNvGrpSpPr/>
            <p:nvPr/>
          </p:nvGrpSpPr>
          <p:grpSpPr>
            <a:xfrm>
              <a:off x="3977681" y="3230323"/>
              <a:ext cx="94584" cy="84085"/>
              <a:chOff x="3977681" y="3230323"/>
              <a:chExt cx="94584" cy="84085"/>
            </a:xfrm>
          </p:grpSpPr>
          <p:grpSp>
            <p:nvGrpSpPr>
              <p:cNvPr id="8391" name="Google Shape;8391;p68"/>
              <p:cNvGrpSpPr/>
              <p:nvPr/>
            </p:nvGrpSpPr>
            <p:grpSpPr>
              <a:xfrm>
                <a:off x="4000135" y="3243041"/>
                <a:ext cx="59570" cy="57186"/>
                <a:chOff x="4000135" y="3243041"/>
                <a:chExt cx="59570" cy="57186"/>
              </a:xfrm>
            </p:grpSpPr>
            <p:sp>
              <p:nvSpPr>
                <p:cNvPr id="8392" name="Google Shape;8392;p68"/>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8"/>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8"/>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68"/>
              <p:cNvGrpSpPr/>
              <p:nvPr/>
            </p:nvGrpSpPr>
            <p:grpSpPr>
              <a:xfrm>
                <a:off x="3977681" y="3245872"/>
                <a:ext cx="37783" cy="32380"/>
                <a:chOff x="3977681" y="3245872"/>
                <a:chExt cx="37783" cy="32380"/>
              </a:xfrm>
            </p:grpSpPr>
            <p:sp>
              <p:nvSpPr>
                <p:cNvPr id="8396" name="Google Shape;8396;p68"/>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8"/>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68"/>
              <p:cNvGrpSpPr/>
              <p:nvPr/>
            </p:nvGrpSpPr>
            <p:grpSpPr>
              <a:xfrm>
                <a:off x="4040860" y="3262672"/>
                <a:ext cx="31405" cy="27001"/>
                <a:chOff x="4040860" y="3262672"/>
                <a:chExt cx="31405" cy="27001"/>
              </a:xfrm>
            </p:grpSpPr>
            <p:sp>
              <p:nvSpPr>
                <p:cNvPr id="8399" name="Google Shape;8399;p68"/>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8"/>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8"/>
              <p:cNvGrpSpPr/>
              <p:nvPr/>
            </p:nvGrpSpPr>
            <p:grpSpPr>
              <a:xfrm>
                <a:off x="4021072" y="3230323"/>
                <a:ext cx="31397" cy="26906"/>
                <a:chOff x="4021072" y="3230323"/>
                <a:chExt cx="31397" cy="26906"/>
              </a:xfrm>
            </p:grpSpPr>
            <p:sp>
              <p:nvSpPr>
                <p:cNvPr id="8402" name="Google Shape;8402;p68"/>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8"/>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68"/>
              <p:cNvGrpSpPr/>
              <p:nvPr/>
            </p:nvGrpSpPr>
            <p:grpSpPr>
              <a:xfrm>
                <a:off x="4001472" y="3287462"/>
                <a:ext cx="31499" cy="26945"/>
                <a:chOff x="4001472" y="3287462"/>
                <a:chExt cx="31499" cy="26945"/>
              </a:xfrm>
            </p:grpSpPr>
            <p:sp>
              <p:nvSpPr>
                <p:cNvPr id="8405" name="Google Shape;8405;p68"/>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8"/>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7" name="Google Shape;8407;p68"/>
            <p:cNvGrpSpPr/>
            <p:nvPr/>
          </p:nvGrpSpPr>
          <p:grpSpPr>
            <a:xfrm>
              <a:off x="4084715" y="3258865"/>
              <a:ext cx="184961" cy="137268"/>
              <a:chOff x="4084715" y="3258865"/>
              <a:chExt cx="184961" cy="137268"/>
            </a:xfrm>
          </p:grpSpPr>
          <p:grpSp>
            <p:nvGrpSpPr>
              <p:cNvPr id="8408" name="Google Shape;8408;p68"/>
              <p:cNvGrpSpPr/>
              <p:nvPr/>
            </p:nvGrpSpPr>
            <p:grpSpPr>
              <a:xfrm>
                <a:off x="4107453" y="3271583"/>
                <a:ext cx="153470" cy="110275"/>
                <a:chOff x="4107453" y="3271583"/>
                <a:chExt cx="153470" cy="110275"/>
              </a:xfrm>
            </p:grpSpPr>
            <p:sp>
              <p:nvSpPr>
                <p:cNvPr id="8409" name="Google Shape;8409;p68"/>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8"/>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8"/>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8"/>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8"/>
              <p:cNvGrpSpPr/>
              <p:nvPr/>
            </p:nvGrpSpPr>
            <p:grpSpPr>
              <a:xfrm>
                <a:off x="4136947" y="3258865"/>
                <a:ext cx="31499" cy="27001"/>
                <a:chOff x="4136947" y="3258865"/>
                <a:chExt cx="31499" cy="27001"/>
              </a:xfrm>
            </p:grpSpPr>
            <p:sp>
              <p:nvSpPr>
                <p:cNvPr id="8414" name="Google Shape;8414;p68"/>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8"/>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68"/>
              <p:cNvGrpSpPr/>
              <p:nvPr/>
            </p:nvGrpSpPr>
            <p:grpSpPr>
              <a:xfrm>
                <a:off x="4084715" y="3266478"/>
                <a:ext cx="31468" cy="26898"/>
                <a:chOff x="4084715" y="3266478"/>
                <a:chExt cx="31468" cy="26898"/>
              </a:xfrm>
            </p:grpSpPr>
            <p:sp>
              <p:nvSpPr>
                <p:cNvPr id="8417" name="Google Shape;8417;p68"/>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8"/>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68"/>
              <p:cNvGrpSpPr/>
              <p:nvPr/>
            </p:nvGrpSpPr>
            <p:grpSpPr>
              <a:xfrm>
                <a:off x="4159213" y="3279849"/>
                <a:ext cx="31405" cy="26945"/>
                <a:chOff x="4159213" y="3279849"/>
                <a:chExt cx="31405" cy="26945"/>
              </a:xfrm>
            </p:grpSpPr>
            <p:sp>
              <p:nvSpPr>
                <p:cNvPr id="8420" name="Google Shape;8420;p68"/>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8"/>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68"/>
              <p:cNvGrpSpPr/>
              <p:nvPr/>
            </p:nvGrpSpPr>
            <p:grpSpPr>
              <a:xfrm>
                <a:off x="4201550" y="3266502"/>
                <a:ext cx="31405" cy="26883"/>
                <a:chOff x="4201550" y="3266502"/>
                <a:chExt cx="31405" cy="26883"/>
              </a:xfrm>
            </p:grpSpPr>
            <p:sp>
              <p:nvSpPr>
                <p:cNvPr id="8423" name="Google Shape;8423;p68"/>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8"/>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68"/>
              <p:cNvGrpSpPr/>
              <p:nvPr/>
            </p:nvGrpSpPr>
            <p:grpSpPr>
              <a:xfrm>
                <a:off x="4201550" y="3338278"/>
                <a:ext cx="31405" cy="26930"/>
                <a:chOff x="4201550" y="3338278"/>
                <a:chExt cx="31405" cy="26930"/>
              </a:xfrm>
            </p:grpSpPr>
            <p:sp>
              <p:nvSpPr>
                <p:cNvPr id="8426" name="Google Shape;8426;p68"/>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8"/>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68"/>
              <p:cNvGrpSpPr/>
              <p:nvPr/>
            </p:nvGrpSpPr>
            <p:grpSpPr>
              <a:xfrm>
                <a:off x="4238272" y="3369132"/>
                <a:ext cx="31405" cy="27001"/>
                <a:chOff x="4238272" y="3369132"/>
                <a:chExt cx="31405" cy="27001"/>
              </a:xfrm>
            </p:grpSpPr>
            <p:sp>
              <p:nvSpPr>
                <p:cNvPr id="8429" name="Google Shape;8429;p68"/>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8"/>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1" name="Google Shape;8431;p68"/>
            <p:cNvGrpSpPr/>
            <p:nvPr/>
          </p:nvGrpSpPr>
          <p:grpSpPr>
            <a:xfrm>
              <a:off x="4068639" y="3200169"/>
              <a:ext cx="77643" cy="37272"/>
              <a:chOff x="4068639" y="3200169"/>
              <a:chExt cx="77643" cy="37272"/>
            </a:xfrm>
          </p:grpSpPr>
          <p:sp>
            <p:nvSpPr>
              <p:cNvPr id="8432" name="Google Shape;8432;p68"/>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68"/>
              <p:cNvGrpSpPr/>
              <p:nvPr/>
            </p:nvGrpSpPr>
            <p:grpSpPr>
              <a:xfrm>
                <a:off x="4114878" y="3200169"/>
                <a:ext cx="31405" cy="26993"/>
                <a:chOff x="4114878" y="3200169"/>
                <a:chExt cx="31405" cy="26993"/>
              </a:xfrm>
            </p:grpSpPr>
            <p:sp>
              <p:nvSpPr>
                <p:cNvPr id="8434" name="Google Shape;8434;p68"/>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8"/>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68"/>
              <p:cNvGrpSpPr/>
              <p:nvPr/>
            </p:nvGrpSpPr>
            <p:grpSpPr>
              <a:xfrm>
                <a:off x="4068639" y="3210535"/>
                <a:ext cx="31499" cy="26906"/>
                <a:chOff x="4068639" y="3210535"/>
                <a:chExt cx="31499" cy="26906"/>
              </a:xfrm>
            </p:grpSpPr>
            <p:sp>
              <p:nvSpPr>
                <p:cNvPr id="8437" name="Google Shape;8437;p68"/>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8"/>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39" name="Google Shape;8439;p68"/>
            <p:cNvGrpSpPr/>
            <p:nvPr/>
          </p:nvGrpSpPr>
          <p:grpSpPr>
            <a:xfrm>
              <a:off x="3869702" y="3066935"/>
              <a:ext cx="382664" cy="190294"/>
              <a:chOff x="3869702" y="3066935"/>
              <a:chExt cx="382664" cy="190294"/>
            </a:xfrm>
          </p:grpSpPr>
          <p:grpSp>
            <p:nvGrpSpPr>
              <p:cNvPr id="8440" name="Google Shape;8440;p68"/>
              <p:cNvGrpSpPr/>
              <p:nvPr/>
            </p:nvGrpSpPr>
            <p:grpSpPr>
              <a:xfrm>
                <a:off x="3888633" y="3082351"/>
                <a:ext cx="351172" cy="160698"/>
                <a:chOff x="3888633" y="3082351"/>
                <a:chExt cx="351172" cy="160698"/>
              </a:xfrm>
            </p:grpSpPr>
            <p:sp>
              <p:nvSpPr>
                <p:cNvPr id="8441" name="Google Shape;8441;p68"/>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8"/>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8"/>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8"/>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8"/>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8"/>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68"/>
              <p:cNvGrpSpPr/>
              <p:nvPr/>
            </p:nvGrpSpPr>
            <p:grpSpPr>
              <a:xfrm>
                <a:off x="4143703" y="3066935"/>
                <a:ext cx="37783" cy="32357"/>
                <a:chOff x="4143703" y="3066935"/>
                <a:chExt cx="37783" cy="32357"/>
              </a:xfrm>
            </p:grpSpPr>
            <p:sp>
              <p:nvSpPr>
                <p:cNvPr id="8448" name="Google Shape;8448;p68"/>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8"/>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68"/>
              <p:cNvGrpSpPr/>
              <p:nvPr/>
            </p:nvGrpSpPr>
            <p:grpSpPr>
              <a:xfrm>
                <a:off x="4044565" y="3103563"/>
                <a:ext cx="37783" cy="32451"/>
                <a:chOff x="4044565" y="3103563"/>
                <a:chExt cx="37783" cy="32451"/>
              </a:xfrm>
            </p:grpSpPr>
            <p:sp>
              <p:nvSpPr>
                <p:cNvPr id="8451" name="Google Shape;8451;p68"/>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8"/>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68"/>
              <p:cNvGrpSpPr/>
              <p:nvPr/>
            </p:nvGrpSpPr>
            <p:grpSpPr>
              <a:xfrm>
                <a:off x="4017454" y="3188237"/>
                <a:ext cx="37776" cy="32357"/>
                <a:chOff x="4017454" y="3188237"/>
                <a:chExt cx="37776" cy="32357"/>
              </a:xfrm>
            </p:grpSpPr>
            <p:sp>
              <p:nvSpPr>
                <p:cNvPr id="8454" name="Google Shape;8454;p68"/>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8"/>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68"/>
              <p:cNvGrpSpPr/>
              <p:nvPr/>
            </p:nvGrpSpPr>
            <p:grpSpPr>
              <a:xfrm>
                <a:off x="3921548" y="3157509"/>
                <a:ext cx="37783" cy="32357"/>
                <a:chOff x="3921548" y="3157509"/>
                <a:chExt cx="37783" cy="32357"/>
              </a:xfrm>
            </p:grpSpPr>
            <p:sp>
              <p:nvSpPr>
                <p:cNvPr id="8457" name="Google Shape;8457;p68"/>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8"/>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8"/>
              <p:cNvGrpSpPr/>
              <p:nvPr/>
            </p:nvGrpSpPr>
            <p:grpSpPr>
              <a:xfrm>
                <a:off x="3939056" y="3211620"/>
                <a:ext cx="37783" cy="32380"/>
                <a:chOff x="3939056" y="3211620"/>
                <a:chExt cx="37783" cy="32380"/>
              </a:xfrm>
            </p:grpSpPr>
            <p:sp>
              <p:nvSpPr>
                <p:cNvPr id="8460" name="Google Shape;8460;p68"/>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8"/>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68"/>
              <p:cNvGrpSpPr/>
              <p:nvPr/>
            </p:nvGrpSpPr>
            <p:grpSpPr>
              <a:xfrm>
                <a:off x="4176240" y="3136965"/>
                <a:ext cx="31405" cy="26930"/>
                <a:chOff x="4176240" y="3136965"/>
                <a:chExt cx="31405" cy="26930"/>
              </a:xfrm>
            </p:grpSpPr>
            <p:sp>
              <p:nvSpPr>
                <p:cNvPr id="8463" name="Google Shape;8463;p68"/>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8"/>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68"/>
              <p:cNvGrpSpPr/>
              <p:nvPr/>
            </p:nvGrpSpPr>
            <p:grpSpPr>
              <a:xfrm>
                <a:off x="4133148" y="3152593"/>
                <a:ext cx="31499" cy="27001"/>
                <a:chOff x="4133148" y="3152593"/>
                <a:chExt cx="31499" cy="27001"/>
              </a:xfrm>
            </p:grpSpPr>
            <p:sp>
              <p:nvSpPr>
                <p:cNvPr id="8466" name="Google Shape;8466;p68"/>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8"/>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68"/>
              <p:cNvGrpSpPr/>
              <p:nvPr/>
            </p:nvGrpSpPr>
            <p:grpSpPr>
              <a:xfrm>
                <a:off x="4220866" y="3073534"/>
                <a:ext cx="31499" cy="26898"/>
                <a:chOff x="4220866" y="3073534"/>
                <a:chExt cx="31499" cy="26898"/>
              </a:xfrm>
            </p:grpSpPr>
            <p:sp>
              <p:nvSpPr>
                <p:cNvPr id="8469" name="Google Shape;8469;p68"/>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8"/>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68"/>
              <p:cNvGrpSpPr/>
              <p:nvPr/>
            </p:nvGrpSpPr>
            <p:grpSpPr>
              <a:xfrm>
                <a:off x="3869702" y="3230323"/>
                <a:ext cx="31499" cy="26906"/>
                <a:chOff x="3869702" y="3230323"/>
                <a:chExt cx="31499" cy="26906"/>
              </a:xfrm>
            </p:grpSpPr>
            <p:sp>
              <p:nvSpPr>
                <p:cNvPr id="8472" name="Google Shape;8472;p68"/>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8"/>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4" name="Google Shape;8474;p68"/>
            <p:cNvGrpSpPr/>
            <p:nvPr/>
          </p:nvGrpSpPr>
          <p:grpSpPr>
            <a:xfrm>
              <a:off x="4271383" y="3065882"/>
              <a:ext cx="304556" cy="341663"/>
              <a:chOff x="4271383" y="3065882"/>
              <a:chExt cx="304556" cy="341663"/>
            </a:xfrm>
          </p:grpSpPr>
          <p:grpSp>
            <p:nvGrpSpPr>
              <p:cNvPr id="8475" name="Google Shape;8475;p68"/>
              <p:cNvGrpSpPr/>
              <p:nvPr/>
            </p:nvGrpSpPr>
            <p:grpSpPr>
              <a:xfrm>
                <a:off x="4293838" y="3078639"/>
                <a:ext cx="269353" cy="311973"/>
                <a:chOff x="4293838" y="3078639"/>
                <a:chExt cx="269353" cy="311973"/>
              </a:xfrm>
            </p:grpSpPr>
            <p:sp>
              <p:nvSpPr>
                <p:cNvPr id="8476" name="Google Shape;8476;p68"/>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8"/>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8"/>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8"/>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8"/>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8"/>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8"/>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8"/>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8"/>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8"/>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8"/>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8"/>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8"/>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8"/>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8"/>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8"/>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8"/>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68"/>
              <p:cNvGrpSpPr/>
              <p:nvPr/>
            </p:nvGrpSpPr>
            <p:grpSpPr>
              <a:xfrm>
                <a:off x="4538164" y="3342061"/>
                <a:ext cx="37776" cy="32380"/>
                <a:chOff x="4538164" y="3342061"/>
                <a:chExt cx="37776" cy="32380"/>
              </a:xfrm>
            </p:grpSpPr>
            <p:sp>
              <p:nvSpPr>
                <p:cNvPr id="8494" name="Google Shape;8494;p68"/>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8"/>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68"/>
              <p:cNvGrpSpPr/>
              <p:nvPr/>
            </p:nvGrpSpPr>
            <p:grpSpPr>
              <a:xfrm>
                <a:off x="4271383" y="3194742"/>
                <a:ext cx="37783" cy="32420"/>
                <a:chOff x="4271383" y="3194742"/>
                <a:chExt cx="37783" cy="32420"/>
              </a:xfrm>
            </p:grpSpPr>
            <p:sp>
              <p:nvSpPr>
                <p:cNvPr id="8497" name="Google Shape;8497;p68"/>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8"/>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8"/>
              <p:cNvGrpSpPr/>
              <p:nvPr/>
            </p:nvGrpSpPr>
            <p:grpSpPr>
              <a:xfrm>
                <a:off x="4284416" y="3084058"/>
                <a:ext cx="37783" cy="32357"/>
                <a:chOff x="4284416" y="3084058"/>
                <a:chExt cx="37783" cy="32357"/>
              </a:xfrm>
            </p:grpSpPr>
            <p:sp>
              <p:nvSpPr>
                <p:cNvPr id="8500" name="Google Shape;8500;p68"/>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8"/>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68"/>
              <p:cNvGrpSpPr/>
              <p:nvPr/>
            </p:nvGrpSpPr>
            <p:grpSpPr>
              <a:xfrm>
                <a:off x="4478697" y="3297561"/>
                <a:ext cx="37776" cy="32451"/>
                <a:chOff x="4478697" y="3297561"/>
                <a:chExt cx="37776" cy="32451"/>
              </a:xfrm>
            </p:grpSpPr>
            <p:sp>
              <p:nvSpPr>
                <p:cNvPr id="8503" name="Google Shape;8503;p68"/>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8"/>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68"/>
              <p:cNvGrpSpPr/>
              <p:nvPr/>
            </p:nvGrpSpPr>
            <p:grpSpPr>
              <a:xfrm>
                <a:off x="4411813" y="3331711"/>
                <a:ext cx="37776" cy="32451"/>
                <a:chOff x="4411813" y="3331711"/>
                <a:chExt cx="37776" cy="32451"/>
              </a:xfrm>
            </p:grpSpPr>
            <p:sp>
              <p:nvSpPr>
                <p:cNvPr id="8506" name="Google Shape;8506;p68"/>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8"/>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8"/>
              <p:cNvGrpSpPr/>
              <p:nvPr/>
            </p:nvGrpSpPr>
            <p:grpSpPr>
              <a:xfrm>
                <a:off x="4337984" y="3375188"/>
                <a:ext cx="37776" cy="32357"/>
                <a:chOff x="4337984" y="3375188"/>
                <a:chExt cx="37776" cy="32357"/>
              </a:xfrm>
            </p:grpSpPr>
            <p:sp>
              <p:nvSpPr>
                <p:cNvPr id="8509" name="Google Shape;8509;p68"/>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8"/>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68"/>
              <p:cNvGrpSpPr/>
              <p:nvPr/>
            </p:nvGrpSpPr>
            <p:grpSpPr>
              <a:xfrm>
                <a:off x="4494867" y="3090530"/>
                <a:ext cx="37878" cy="32451"/>
                <a:chOff x="4494867" y="3090530"/>
                <a:chExt cx="37878" cy="32451"/>
              </a:xfrm>
            </p:grpSpPr>
            <p:sp>
              <p:nvSpPr>
                <p:cNvPr id="8512" name="Google Shape;8512;p68"/>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8"/>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68"/>
              <p:cNvGrpSpPr/>
              <p:nvPr/>
            </p:nvGrpSpPr>
            <p:grpSpPr>
              <a:xfrm>
                <a:off x="4525124" y="3207774"/>
                <a:ext cx="37783" cy="32420"/>
                <a:chOff x="4525124" y="3207774"/>
                <a:chExt cx="37783" cy="32420"/>
              </a:xfrm>
            </p:grpSpPr>
            <p:sp>
              <p:nvSpPr>
                <p:cNvPr id="8515" name="Google Shape;8515;p68"/>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8"/>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68"/>
              <p:cNvGrpSpPr/>
              <p:nvPr/>
            </p:nvGrpSpPr>
            <p:grpSpPr>
              <a:xfrm>
                <a:off x="4440544" y="3176479"/>
                <a:ext cx="31499" cy="26898"/>
                <a:chOff x="4440544" y="3176479"/>
                <a:chExt cx="31499" cy="26898"/>
              </a:xfrm>
            </p:grpSpPr>
            <p:sp>
              <p:nvSpPr>
                <p:cNvPr id="8518" name="Google Shape;8518;p68"/>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8"/>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68"/>
              <p:cNvGrpSpPr/>
              <p:nvPr/>
            </p:nvGrpSpPr>
            <p:grpSpPr>
              <a:xfrm>
                <a:off x="4350545" y="3156400"/>
                <a:ext cx="31405" cy="27001"/>
                <a:chOff x="4350545" y="3156400"/>
                <a:chExt cx="31405" cy="27001"/>
              </a:xfrm>
            </p:grpSpPr>
            <p:sp>
              <p:nvSpPr>
                <p:cNvPr id="8521" name="Google Shape;8521;p68"/>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8"/>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3" name="Google Shape;8523;p68"/>
              <p:cNvGrpSpPr/>
              <p:nvPr/>
            </p:nvGrpSpPr>
            <p:grpSpPr>
              <a:xfrm>
                <a:off x="4376703" y="3255058"/>
                <a:ext cx="31405" cy="27001"/>
                <a:chOff x="4376703" y="3255058"/>
                <a:chExt cx="31405" cy="27001"/>
              </a:xfrm>
            </p:grpSpPr>
            <p:sp>
              <p:nvSpPr>
                <p:cNvPr id="8524" name="Google Shape;8524;p68"/>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8"/>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8"/>
              <p:cNvGrpSpPr/>
              <p:nvPr/>
            </p:nvGrpSpPr>
            <p:grpSpPr>
              <a:xfrm>
                <a:off x="4331322" y="3283656"/>
                <a:ext cx="31405" cy="26945"/>
                <a:chOff x="4331322" y="3283656"/>
                <a:chExt cx="31405" cy="26945"/>
              </a:xfrm>
            </p:grpSpPr>
            <p:sp>
              <p:nvSpPr>
                <p:cNvPr id="8527" name="Google Shape;8527;p68"/>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8"/>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68"/>
              <p:cNvGrpSpPr/>
              <p:nvPr/>
            </p:nvGrpSpPr>
            <p:grpSpPr>
              <a:xfrm>
                <a:off x="4380510" y="3065882"/>
                <a:ext cx="31405" cy="26938"/>
                <a:chOff x="4380510" y="3065882"/>
                <a:chExt cx="31405" cy="26938"/>
              </a:xfrm>
            </p:grpSpPr>
            <p:sp>
              <p:nvSpPr>
                <p:cNvPr id="8530" name="Google Shape;8530;p68"/>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8"/>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2" name="Google Shape;8532;p68"/>
            <p:cNvGrpSpPr/>
            <p:nvPr/>
          </p:nvGrpSpPr>
          <p:grpSpPr>
            <a:xfrm>
              <a:off x="4558998" y="3188237"/>
              <a:ext cx="1280131" cy="1052746"/>
              <a:chOff x="4558998" y="3188237"/>
              <a:chExt cx="1280131" cy="1052746"/>
            </a:xfrm>
          </p:grpSpPr>
          <p:sp>
            <p:nvSpPr>
              <p:cNvPr id="8533" name="Google Shape;8533;p68"/>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4" name="Google Shape;8534;p68"/>
              <p:cNvGrpSpPr/>
              <p:nvPr/>
            </p:nvGrpSpPr>
            <p:grpSpPr>
              <a:xfrm>
                <a:off x="4579164" y="3203653"/>
                <a:ext cx="1244833" cy="1020397"/>
                <a:chOff x="4579164" y="3203653"/>
                <a:chExt cx="1244833" cy="1020397"/>
              </a:xfrm>
            </p:grpSpPr>
            <p:sp>
              <p:nvSpPr>
                <p:cNvPr id="8535" name="Google Shape;8535;p68"/>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8"/>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7" name="Google Shape;8537;p68"/>
                <p:cNvGrpSpPr/>
                <p:nvPr/>
              </p:nvGrpSpPr>
              <p:grpSpPr>
                <a:xfrm>
                  <a:off x="4579164" y="3203653"/>
                  <a:ext cx="1244833" cy="1020397"/>
                  <a:chOff x="4579164" y="3203653"/>
                  <a:chExt cx="1244833" cy="1020397"/>
                </a:xfrm>
              </p:grpSpPr>
              <p:sp>
                <p:nvSpPr>
                  <p:cNvPr id="8538" name="Google Shape;8538;p68"/>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8"/>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0" name="Google Shape;8540;p68"/>
                  <p:cNvGrpSpPr/>
                  <p:nvPr/>
                </p:nvGrpSpPr>
                <p:grpSpPr>
                  <a:xfrm>
                    <a:off x="4579164" y="3203653"/>
                    <a:ext cx="1244833" cy="1020397"/>
                    <a:chOff x="4579164" y="3203653"/>
                    <a:chExt cx="1244833" cy="1020397"/>
                  </a:xfrm>
                </p:grpSpPr>
                <p:sp>
                  <p:nvSpPr>
                    <p:cNvPr id="8541" name="Google Shape;8541;p68"/>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8"/>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8"/>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8"/>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8"/>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8"/>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8"/>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8"/>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9" name="Google Shape;8549;p68"/>
                    <p:cNvGrpSpPr/>
                    <p:nvPr/>
                  </p:nvGrpSpPr>
                  <p:grpSpPr>
                    <a:xfrm>
                      <a:off x="4579164" y="3203653"/>
                      <a:ext cx="1244833" cy="1020397"/>
                      <a:chOff x="4579164" y="3203653"/>
                      <a:chExt cx="1244833" cy="1020397"/>
                    </a:xfrm>
                  </p:grpSpPr>
                  <p:sp>
                    <p:nvSpPr>
                      <p:cNvPr id="8550" name="Google Shape;8550;p68"/>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8"/>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8"/>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8"/>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8"/>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8"/>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8"/>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8"/>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8"/>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8"/>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8"/>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8"/>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8"/>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8"/>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4" name="Google Shape;8564;p68"/>
                      <p:cNvGrpSpPr/>
                      <p:nvPr/>
                    </p:nvGrpSpPr>
                    <p:grpSpPr>
                      <a:xfrm>
                        <a:off x="4579164" y="3203653"/>
                        <a:ext cx="1244833" cy="1020397"/>
                        <a:chOff x="4579164" y="3203653"/>
                        <a:chExt cx="1244833" cy="1020397"/>
                      </a:xfrm>
                    </p:grpSpPr>
                    <p:sp>
                      <p:nvSpPr>
                        <p:cNvPr id="8565" name="Google Shape;8565;p68"/>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8"/>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8"/>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8"/>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8"/>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8"/>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8"/>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8"/>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8"/>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8"/>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8"/>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8"/>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8"/>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8"/>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8"/>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8"/>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8"/>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8"/>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8"/>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9" name="Google Shape;8589;p68"/>
                        <p:cNvGrpSpPr/>
                        <p:nvPr/>
                      </p:nvGrpSpPr>
                      <p:grpSpPr>
                        <a:xfrm>
                          <a:off x="4579164" y="3203653"/>
                          <a:ext cx="1244833" cy="1020397"/>
                          <a:chOff x="4579164" y="3203653"/>
                          <a:chExt cx="1244833" cy="1020397"/>
                        </a:xfrm>
                      </p:grpSpPr>
                      <p:sp>
                        <p:nvSpPr>
                          <p:cNvPr id="8590" name="Google Shape;8590;p68"/>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1" name="Google Shape;8591;p68"/>
                          <p:cNvGrpSpPr/>
                          <p:nvPr/>
                        </p:nvGrpSpPr>
                        <p:grpSpPr>
                          <a:xfrm>
                            <a:off x="4579164" y="3203653"/>
                            <a:ext cx="1244833" cy="1020397"/>
                            <a:chOff x="4579164" y="3203653"/>
                            <a:chExt cx="1244833" cy="1020397"/>
                          </a:xfrm>
                        </p:grpSpPr>
                        <p:sp>
                          <p:nvSpPr>
                            <p:cNvPr id="8592" name="Google Shape;8592;p68"/>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8"/>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9" name="Google Shape;8599;p68"/>
                            <p:cNvGrpSpPr/>
                            <p:nvPr/>
                          </p:nvGrpSpPr>
                          <p:grpSpPr>
                            <a:xfrm>
                              <a:off x="4579164" y="3203653"/>
                              <a:ext cx="1244833" cy="1020397"/>
                              <a:chOff x="4579164" y="3203653"/>
                              <a:chExt cx="1244833" cy="1020397"/>
                            </a:xfrm>
                          </p:grpSpPr>
                          <p:sp>
                            <p:nvSpPr>
                              <p:cNvPr id="8600" name="Google Shape;8600;p68"/>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8"/>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8"/>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8"/>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8"/>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8"/>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3" name="Google Shape;8613;p68"/>
                              <p:cNvGrpSpPr/>
                              <p:nvPr/>
                            </p:nvGrpSpPr>
                            <p:grpSpPr>
                              <a:xfrm>
                                <a:off x="4579164" y="3203653"/>
                                <a:ext cx="1244833" cy="1020397"/>
                                <a:chOff x="4579164" y="3203653"/>
                                <a:chExt cx="1244833" cy="1020397"/>
                              </a:xfrm>
                            </p:grpSpPr>
                            <p:sp>
                              <p:nvSpPr>
                                <p:cNvPr id="8614" name="Google Shape;8614;p68"/>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8"/>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8"/>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8"/>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68"/>
                                <p:cNvGrpSpPr/>
                                <p:nvPr/>
                              </p:nvGrpSpPr>
                              <p:grpSpPr>
                                <a:xfrm>
                                  <a:off x="4579164" y="3203653"/>
                                  <a:ext cx="1244833" cy="1020397"/>
                                  <a:chOff x="4579164" y="3203653"/>
                                  <a:chExt cx="1244833" cy="1020397"/>
                                </a:xfrm>
                              </p:grpSpPr>
                              <p:sp>
                                <p:nvSpPr>
                                  <p:cNvPr id="8622" name="Google Shape;8622;p68"/>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8"/>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7" name="Google Shape;8627;p68"/>
                                  <p:cNvGrpSpPr/>
                                  <p:nvPr/>
                                </p:nvGrpSpPr>
                                <p:grpSpPr>
                                  <a:xfrm>
                                    <a:off x="4579164" y="3203653"/>
                                    <a:ext cx="1244833" cy="1020397"/>
                                    <a:chOff x="4579164" y="3203653"/>
                                    <a:chExt cx="1244833" cy="1020397"/>
                                  </a:xfrm>
                                </p:grpSpPr>
                                <p:sp>
                                  <p:nvSpPr>
                                    <p:cNvPr id="8628" name="Google Shape;8628;p68"/>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632" name="Google Shape;8632;p68"/>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8"/>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8"/>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35" name="Google Shape;8635;p68"/>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636" name="Google Shape;8636;p68"/>
              <p:cNvGrpSpPr/>
              <p:nvPr/>
            </p:nvGrpSpPr>
            <p:grpSpPr>
              <a:xfrm>
                <a:off x="4595437" y="3598775"/>
                <a:ext cx="37776" cy="32451"/>
                <a:chOff x="4595437" y="3598775"/>
                <a:chExt cx="37776" cy="32451"/>
              </a:xfrm>
            </p:grpSpPr>
            <p:sp>
              <p:nvSpPr>
                <p:cNvPr id="8637" name="Google Shape;8637;p68"/>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8"/>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68"/>
              <p:cNvGrpSpPr/>
              <p:nvPr/>
            </p:nvGrpSpPr>
            <p:grpSpPr>
              <a:xfrm>
                <a:off x="4641864" y="3524443"/>
                <a:ext cx="37776" cy="32380"/>
                <a:chOff x="4641864" y="3524443"/>
                <a:chExt cx="37776" cy="32380"/>
              </a:xfrm>
            </p:grpSpPr>
            <p:sp>
              <p:nvSpPr>
                <p:cNvPr id="8640" name="Google Shape;8640;p68"/>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8"/>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68"/>
              <p:cNvGrpSpPr/>
              <p:nvPr/>
            </p:nvGrpSpPr>
            <p:grpSpPr>
              <a:xfrm>
                <a:off x="4648431" y="3893901"/>
                <a:ext cx="37776" cy="32357"/>
                <a:chOff x="4648431" y="3893901"/>
                <a:chExt cx="37776" cy="32357"/>
              </a:xfrm>
            </p:grpSpPr>
            <p:sp>
              <p:nvSpPr>
                <p:cNvPr id="8643" name="Google Shape;8643;p68"/>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68"/>
              <p:cNvGrpSpPr/>
              <p:nvPr/>
            </p:nvGrpSpPr>
            <p:grpSpPr>
              <a:xfrm>
                <a:off x="4567752" y="3722908"/>
                <a:ext cx="37870" cy="32380"/>
                <a:chOff x="4567752" y="3722908"/>
                <a:chExt cx="37870" cy="32380"/>
              </a:xfrm>
            </p:grpSpPr>
            <p:sp>
              <p:nvSpPr>
                <p:cNvPr id="8646" name="Google Shape;8646;p68"/>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8"/>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68"/>
              <p:cNvGrpSpPr/>
              <p:nvPr/>
            </p:nvGrpSpPr>
            <p:grpSpPr>
              <a:xfrm>
                <a:off x="4617506" y="3652052"/>
                <a:ext cx="37783" cy="32357"/>
                <a:chOff x="4617506" y="3652052"/>
                <a:chExt cx="37783" cy="32357"/>
              </a:xfrm>
            </p:grpSpPr>
            <p:sp>
              <p:nvSpPr>
                <p:cNvPr id="8649" name="Google Shape;8649;p68"/>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8"/>
              <p:cNvGrpSpPr/>
              <p:nvPr/>
            </p:nvGrpSpPr>
            <p:grpSpPr>
              <a:xfrm>
                <a:off x="4739005" y="3554149"/>
                <a:ext cx="37870" cy="32357"/>
                <a:chOff x="4739005" y="3554149"/>
                <a:chExt cx="37870" cy="32357"/>
              </a:xfrm>
            </p:grpSpPr>
            <p:sp>
              <p:nvSpPr>
                <p:cNvPr id="8652" name="Google Shape;8652;p68"/>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68"/>
              <p:cNvGrpSpPr/>
              <p:nvPr/>
            </p:nvGrpSpPr>
            <p:grpSpPr>
              <a:xfrm>
                <a:off x="4806557" y="3630258"/>
                <a:ext cx="37776" cy="32364"/>
                <a:chOff x="4806557" y="3630258"/>
                <a:chExt cx="37776" cy="32364"/>
              </a:xfrm>
            </p:grpSpPr>
            <p:sp>
              <p:nvSpPr>
                <p:cNvPr id="8655" name="Google Shape;8655;p68"/>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8"/>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68"/>
              <p:cNvGrpSpPr/>
              <p:nvPr/>
            </p:nvGrpSpPr>
            <p:grpSpPr>
              <a:xfrm>
                <a:off x="4737007" y="4004357"/>
                <a:ext cx="37870" cy="32357"/>
                <a:chOff x="4737007" y="4004357"/>
                <a:chExt cx="37870" cy="32357"/>
              </a:xfrm>
            </p:grpSpPr>
            <p:sp>
              <p:nvSpPr>
                <p:cNvPr id="8658" name="Google Shape;8658;p68"/>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8"/>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68"/>
              <p:cNvGrpSpPr/>
              <p:nvPr/>
            </p:nvGrpSpPr>
            <p:grpSpPr>
              <a:xfrm>
                <a:off x="4773634" y="4208627"/>
                <a:ext cx="37776" cy="32357"/>
                <a:chOff x="4773634" y="4208627"/>
                <a:chExt cx="37776" cy="32357"/>
              </a:xfrm>
            </p:grpSpPr>
            <p:sp>
              <p:nvSpPr>
                <p:cNvPr id="8661" name="Google Shape;8661;p68"/>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8"/>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68"/>
              <p:cNvGrpSpPr/>
              <p:nvPr/>
            </p:nvGrpSpPr>
            <p:grpSpPr>
              <a:xfrm>
                <a:off x="4888282" y="4074764"/>
                <a:ext cx="37776" cy="32451"/>
                <a:chOff x="4888282" y="4074764"/>
                <a:chExt cx="37776" cy="32451"/>
              </a:xfrm>
            </p:grpSpPr>
            <p:sp>
              <p:nvSpPr>
                <p:cNvPr id="8664" name="Google Shape;8664;p68"/>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8"/>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68"/>
              <p:cNvGrpSpPr/>
              <p:nvPr/>
            </p:nvGrpSpPr>
            <p:grpSpPr>
              <a:xfrm>
                <a:off x="4901315" y="3804271"/>
                <a:ext cx="37776" cy="32364"/>
                <a:chOff x="4901315" y="3804271"/>
                <a:chExt cx="37776" cy="32364"/>
              </a:xfrm>
            </p:grpSpPr>
            <p:sp>
              <p:nvSpPr>
                <p:cNvPr id="8667" name="Google Shape;8667;p68"/>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68"/>
              <p:cNvGrpSpPr/>
              <p:nvPr/>
            </p:nvGrpSpPr>
            <p:grpSpPr>
              <a:xfrm>
                <a:off x="4866394" y="3715035"/>
                <a:ext cx="37846" cy="32357"/>
                <a:chOff x="4866394" y="3715035"/>
                <a:chExt cx="37846" cy="32357"/>
              </a:xfrm>
            </p:grpSpPr>
            <p:sp>
              <p:nvSpPr>
                <p:cNvPr id="8670" name="Google Shape;8670;p68"/>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8"/>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8"/>
              <p:cNvGrpSpPr/>
              <p:nvPr/>
            </p:nvGrpSpPr>
            <p:grpSpPr>
              <a:xfrm>
                <a:off x="4979233" y="3839798"/>
                <a:ext cx="37878" cy="32420"/>
                <a:chOff x="4979233" y="3839798"/>
                <a:chExt cx="37878" cy="32420"/>
              </a:xfrm>
            </p:grpSpPr>
            <p:sp>
              <p:nvSpPr>
                <p:cNvPr id="8673" name="Google Shape;8673;p68"/>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8"/>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68"/>
              <p:cNvGrpSpPr/>
              <p:nvPr/>
            </p:nvGrpSpPr>
            <p:grpSpPr>
              <a:xfrm>
                <a:off x="4790662" y="3679147"/>
                <a:ext cx="37783" cy="32380"/>
                <a:chOff x="4790662" y="3679147"/>
                <a:chExt cx="37783" cy="32380"/>
              </a:xfrm>
            </p:grpSpPr>
            <p:sp>
              <p:nvSpPr>
                <p:cNvPr id="8676" name="Google Shape;8676;p68"/>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8"/>
              <p:cNvGrpSpPr/>
              <p:nvPr/>
            </p:nvGrpSpPr>
            <p:grpSpPr>
              <a:xfrm>
                <a:off x="4857263" y="3557861"/>
                <a:ext cx="37776" cy="32357"/>
                <a:chOff x="4857263" y="3557861"/>
                <a:chExt cx="37776" cy="32357"/>
              </a:xfrm>
            </p:grpSpPr>
            <p:sp>
              <p:nvSpPr>
                <p:cNvPr id="8679" name="Google Shape;8679;p68"/>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68"/>
              <p:cNvGrpSpPr/>
              <p:nvPr/>
            </p:nvGrpSpPr>
            <p:grpSpPr>
              <a:xfrm>
                <a:off x="4883902" y="3648033"/>
                <a:ext cx="37783" cy="32380"/>
                <a:chOff x="4883902" y="3648033"/>
                <a:chExt cx="37783" cy="32380"/>
              </a:xfrm>
            </p:grpSpPr>
            <p:sp>
              <p:nvSpPr>
                <p:cNvPr id="8682" name="Google Shape;8682;p68"/>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68"/>
              <p:cNvGrpSpPr/>
              <p:nvPr/>
            </p:nvGrpSpPr>
            <p:grpSpPr>
              <a:xfrm>
                <a:off x="4907780" y="3347220"/>
                <a:ext cx="37878" cy="32357"/>
                <a:chOff x="4907780" y="3347220"/>
                <a:chExt cx="37878" cy="32357"/>
              </a:xfrm>
            </p:grpSpPr>
            <p:sp>
              <p:nvSpPr>
                <p:cNvPr id="8685" name="Google Shape;8685;p68"/>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8"/>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68"/>
              <p:cNvGrpSpPr/>
              <p:nvPr/>
            </p:nvGrpSpPr>
            <p:grpSpPr>
              <a:xfrm>
                <a:off x="5065048" y="3738150"/>
                <a:ext cx="37783" cy="32364"/>
                <a:chOff x="5065048" y="3738150"/>
                <a:chExt cx="37783" cy="32364"/>
              </a:xfrm>
            </p:grpSpPr>
            <p:sp>
              <p:nvSpPr>
                <p:cNvPr id="8688" name="Google Shape;8688;p68"/>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8"/>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68"/>
              <p:cNvGrpSpPr/>
              <p:nvPr/>
            </p:nvGrpSpPr>
            <p:grpSpPr>
              <a:xfrm>
                <a:off x="5071616" y="3284615"/>
                <a:ext cx="37783" cy="32357"/>
                <a:chOff x="5071616" y="3284615"/>
                <a:chExt cx="37783" cy="32357"/>
              </a:xfrm>
            </p:grpSpPr>
            <p:sp>
              <p:nvSpPr>
                <p:cNvPr id="8691" name="Google Shape;8691;p68"/>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68"/>
              <p:cNvGrpSpPr/>
              <p:nvPr/>
            </p:nvGrpSpPr>
            <p:grpSpPr>
              <a:xfrm>
                <a:off x="5389291" y="3759921"/>
                <a:ext cx="37783" cy="32380"/>
                <a:chOff x="5389291" y="3759921"/>
                <a:chExt cx="37783" cy="32380"/>
              </a:xfrm>
            </p:grpSpPr>
            <p:sp>
              <p:nvSpPr>
                <p:cNvPr id="8694" name="Google Shape;8694;p68"/>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8"/>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68"/>
              <p:cNvGrpSpPr/>
              <p:nvPr/>
            </p:nvGrpSpPr>
            <p:grpSpPr>
              <a:xfrm>
                <a:off x="5431534" y="3632932"/>
                <a:ext cx="37878" cy="32451"/>
                <a:chOff x="5431534" y="3632932"/>
                <a:chExt cx="37878" cy="32451"/>
              </a:xfrm>
            </p:grpSpPr>
            <p:sp>
              <p:nvSpPr>
                <p:cNvPr id="8697" name="Google Shape;8697;p68"/>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8"/>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68"/>
              <p:cNvGrpSpPr/>
              <p:nvPr/>
            </p:nvGrpSpPr>
            <p:grpSpPr>
              <a:xfrm>
                <a:off x="5540755" y="3544829"/>
                <a:ext cx="37783" cy="32357"/>
                <a:chOff x="5540755" y="3544829"/>
                <a:chExt cx="37783" cy="32357"/>
              </a:xfrm>
            </p:grpSpPr>
            <p:sp>
              <p:nvSpPr>
                <p:cNvPr id="8700" name="Google Shape;8700;p68"/>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8"/>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68"/>
              <p:cNvGrpSpPr/>
              <p:nvPr/>
            </p:nvGrpSpPr>
            <p:grpSpPr>
              <a:xfrm>
                <a:off x="5579293" y="3412107"/>
                <a:ext cx="37776" cy="32357"/>
                <a:chOff x="5579293" y="3412107"/>
                <a:chExt cx="37776" cy="32357"/>
              </a:xfrm>
            </p:grpSpPr>
            <p:sp>
              <p:nvSpPr>
                <p:cNvPr id="8703" name="Google Shape;8703;p68"/>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8"/>
              <p:cNvGrpSpPr/>
              <p:nvPr/>
            </p:nvGrpSpPr>
            <p:grpSpPr>
              <a:xfrm>
                <a:off x="5801346" y="3284615"/>
                <a:ext cx="37783" cy="32357"/>
                <a:chOff x="5801346" y="3284615"/>
                <a:chExt cx="37783" cy="32357"/>
              </a:xfrm>
            </p:grpSpPr>
            <p:sp>
              <p:nvSpPr>
                <p:cNvPr id="8706" name="Google Shape;8706;p68"/>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68"/>
              <p:cNvGrpSpPr/>
              <p:nvPr/>
            </p:nvGrpSpPr>
            <p:grpSpPr>
              <a:xfrm>
                <a:off x="5763578" y="3399067"/>
                <a:ext cx="37776" cy="32364"/>
                <a:chOff x="5763578" y="3399067"/>
                <a:chExt cx="37776" cy="32364"/>
              </a:xfrm>
            </p:grpSpPr>
            <p:sp>
              <p:nvSpPr>
                <p:cNvPr id="8709" name="Google Shape;8709;p68"/>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8"/>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68"/>
              <p:cNvGrpSpPr/>
              <p:nvPr/>
            </p:nvGrpSpPr>
            <p:grpSpPr>
              <a:xfrm>
                <a:off x="5395858" y="3230952"/>
                <a:ext cx="37776" cy="32364"/>
                <a:chOff x="5395858" y="3230952"/>
                <a:chExt cx="37776" cy="32364"/>
              </a:xfrm>
            </p:grpSpPr>
            <p:sp>
              <p:nvSpPr>
                <p:cNvPr id="8712" name="Google Shape;8712;p68"/>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8"/>
              <p:cNvGrpSpPr/>
              <p:nvPr/>
            </p:nvGrpSpPr>
            <p:grpSpPr>
              <a:xfrm>
                <a:off x="5264088" y="3188237"/>
                <a:ext cx="37776" cy="32357"/>
                <a:chOff x="5264088" y="3188237"/>
                <a:chExt cx="37776" cy="32357"/>
              </a:xfrm>
            </p:grpSpPr>
            <p:sp>
              <p:nvSpPr>
                <p:cNvPr id="8715" name="Google Shape;8715;p68"/>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68"/>
              <p:cNvGrpSpPr/>
              <p:nvPr/>
            </p:nvGrpSpPr>
            <p:grpSpPr>
              <a:xfrm>
                <a:off x="5585758" y="3237425"/>
                <a:ext cx="37878" cy="32357"/>
                <a:chOff x="5585758" y="3237425"/>
                <a:chExt cx="37878" cy="32357"/>
              </a:xfrm>
            </p:grpSpPr>
            <p:sp>
              <p:nvSpPr>
                <p:cNvPr id="8718" name="Google Shape;8718;p68"/>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8"/>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0" name="Google Shape;8720;p68"/>
              <p:cNvGrpSpPr/>
              <p:nvPr/>
            </p:nvGrpSpPr>
            <p:grpSpPr>
              <a:xfrm>
                <a:off x="4874196" y="3291088"/>
                <a:ext cx="37878" cy="32451"/>
                <a:chOff x="4874196" y="3291088"/>
                <a:chExt cx="37878" cy="32451"/>
              </a:xfrm>
            </p:grpSpPr>
            <p:sp>
              <p:nvSpPr>
                <p:cNvPr id="8721" name="Google Shape;8721;p68"/>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8"/>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68"/>
              <p:cNvGrpSpPr/>
              <p:nvPr/>
            </p:nvGrpSpPr>
            <p:grpSpPr>
              <a:xfrm>
                <a:off x="5197770" y="3785466"/>
                <a:ext cx="37783" cy="32427"/>
                <a:chOff x="5197770" y="3785466"/>
                <a:chExt cx="37783" cy="32427"/>
              </a:xfrm>
            </p:grpSpPr>
            <p:sp>
              <p:nvSpPr>
                <p:cNvPr id="8724" name="Google Shape;8724;p68"/>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8"/>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68"/>
              <p:cNvGrpSpPr/>
              <p:nvPr/>
            </p:nvGrpSpPr>
            <p:grpSpPr>
              <a:xfrm>
                <a:off x="5177699" y="3492117"/>
                <a:ext cx="37776" cy="32357"/>
                <a:chOff x="5177699" y="3492117"/>
                <a:chExt cx="37776" cy="32357"/>
              </a:xfrm>
            </p:grpSpPr>
            <p:sp>
              <p:nvSpPr>
                <p:cNvPr id="8727" name="Google Shape;8727;p68"/>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8"/>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68"/>
              <p:cNvGrpSpPr/>
              <p:nvPr/>
            </p:nvGrpSpPr>
            <p:grpSpPr>
              <a:xfrm>
                <a:off x="5349431" y="3622346"/>
                <a:ext cx="37870" cy="32380"/>
                <a:chOff x="5349431" y="3622346"/>
                <a:chExt cx="37870" cy="32380"/>
              </a:xfrm>
            </p:grpSpPr>
            <p:sp>
              <p:nvSpPr>
                <p:cNvPr id="8730" name="Google Shape;8730;p68"/>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68"/>
              <p:cNvGrpSpPr/>
              <p:nvPr/>
            </p:nvGrpSpPr>
            <p:grpSpPr>
              <a:xfrm>
                <a:off x="5068855" y="3563980"/>
                <a:ext cx="53954" cy="46223"/>
                <a:chOff x="5068855" y="3563980"/>
                <a:chExt cx="53954" cy="46223"/>
              </a:xfrm>
            </p:grpSpPr>
            <p:sp>
              <p:nvSpPr>
                <p:cNvPr id="8733" name="Google Shape;8733;p68"/>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8"/>
              <p:cNvGrpSpPr/>
              <p:nvPr/>
            </p:nvGrpSpPr>
            <p:grpSpPr>
              <a:xfrm>
                <a:off x="5037654" y="3392507"/>
                <a:ext cx="37870" cy="32451"/>
                <a:chOff x="5037654" y="3392507"/>
                <a:chExt cx="37870" cy="32451"/>
              </a:xfrm>
            </p:grpSpPr>
            <p:sp>
              <p:nvSpPr>
                <p:cNvPr id="8736" name="Google Shape;8736;p68"/>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8"/>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68"/>
              <p:cNvGrpSpPr/>
              <p:nvPr/>
            </p:nvGrpSpPr>
            <p:grpSpPr>
              <a:xfrm>
                <a:off x="5456560" y="3368629"/>
                <a:ext cx="37870" cy="32451"/>
                <a:chOff x="5456560" y="3368629"/>
                <a:chExt cx="37870" cy="32451"/>
              </a:xfrm>
            </p:grpSpPr>
            <p:sp>
              <p:nvSpPr>
                <p:cNvPr id="8739" name="Google Shape;8739;p68"/>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1" name="Google Shape;8741;p68"/>
              <p:cNvGrpSpPr/>
              <p:nvPr/>
            </p:nvGrpSpPr>
            <p:grpSpPr>
              <a:xfrm>
                <a:off x="4755749" y="3501516"/>
                <a:ext cx="46246" cy="39608"/>
                <a:chOff x="4755749" y="3501516"/>
                <a:chExt cx="46246" cy="39608"/>
              </a:xfrm>
            </p:grpSpPr>
            <p:sp>
              <p:nvSpPr>
                <p:cNvPr id="8742" name="Google Shape;8742;p68"/>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8"/>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8"/>
              <p:cNvGrpSpPr/>
              <p:nvPr/>
            </p:nvGrpSpPr>
            <p:grpSpPr>
              <a:xfrm>
                <a:off x="4681346" y="3485582"/>
                <a:ext cx="37783" cy="32427"/>
                <a:chOff x="4681346" y="3485582"/>
                <a:chExt cx="37783" cy="32427"/>
              </a:xfrm>
            </p:grpSpPr>
            <p:sp>
              <p:nvSpPr>
                <p:cNvPr id="8745" name="Google Shape;8745;p68"/>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68"/>
              <p:cNvGrpSpPr/>
              <p:nvPr/>
            </p:nvGrpSpPr>
            <p:grpSpPr>
              <a:xfrm>
                <a:off x="4767067" y="3291088"/>
                <a:ext cx="37878" cy="32451"/>
                <a:chOff x="4767067" y="3291088"/>
                <a:chExt cx="37878" cy="32451"/>
              </a:xfrm>
            </p:grpSpPr>
            <p:sp>
              <p:nvSpPr>
                <p:cNvPr id="8748" name="Google Shape;8748;p68"/>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0" name="Google Shape;8750;p68"/>
              <p:cNvGrpSpPr/>
              <p:nvPr/>
            </p:nvGrpSpPr>
            <p:grpSpPr>
              <a:xfrm>
                <a:off x="4687819" y="3405539"/>
                <a:ext cx="37776" cy="32451"/>
                <a:chOff x="4687819" y="3405539"/>
                <a:chExt cx="37776" cy="32451"/>
              </a:xfrm>
            </p:grpSpPr>
            <p:sp>
              <p:nvSpPr>
                <p:cNvPr id="8751" name="Google Shape;8751;p68"/>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8"/>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68"/>
              <p:cNvGrpSpPr/>
              <p:nvPr/>
            </p:nvGrpSpPr>
            <p:grpSpPr>
              <a:xfrm>
                <a:off x="4923101" y="3444809"/>
                <a:ext cx="52813" cy="45318"/>
                <a:chOff x="4923101" y="3444809"/>
                <a:chExt cx="52813" cy="45318"/>
              </a:xfrm>
            </p:grpSpPr>
            <p:sp>
              <p:nvSpPr>
                <p:cNvPr id="8754" name="Google Shape;8754;p68"/>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8"/>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68"/>
              <p:cNvGrpSpPr/>
              <p:nvPr/>
            </p:nvGrpSpPr>
            <p:grpSpPr>
              <a:xfrm>
                <a:off x="4846040" y="3654750"/>
                <a:ext cx="31405" cy="26993"/>
                <a:chOff x="4846040" y="3654750"/>
                <a:chExt cx="31405" cy="26993"/>
              </a:xfrm>
            </p:grpSpPr>
            <p:sp>
              <p:nvSpPr>
                <p:cNvPr id="8757" name="Google Shape;8757;p68"/>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8"/>
              <p:cNvGrpSpPr/>
              <p:nvPr/>
            </p:nvGrpSpPr>
            <p:grpSpPr>
              <a:xfrm>
                <a:off x="4925673" y="3691700"/>
                <a:ext cx="40253" cy="34472"/>
                <a:chOff x="4925673" y="3691700"/>
                <a:chExt cx="40253" cy="34472"/>
              </a:xfrm>
            </p:grpSpPr>
            <p:sp>
              <p:nvSpPr>
                <p:cNvPr id="8760" name="Google Shape;8760;p68"/>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68"/>
              <p:cNvGrpSpPr/>
              <p:nvPr/>
            </p:nvGrpSpPr>
            <p:grpSpPr>
              <a:xfrm>
                <a:off x="4894653" y="3740848"/>
                <a:ext cx="31405" cy="26906"/>
                <a:chOff x="4894653" y="3740848"/>
                <a:chExt cx="31405" cy="26906"/>
              </a:xfrm>
            </p:grpSpPr>
            <p:sp>
              <p:nvSpPr>
                <p:cNvPr id="8763" name="Google Shape;8763;p68"/>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8"/>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68"/>
              <p:cNvGrpSpPr/>
              <p:nvPr/>
            </p:nvGrpSpPr>
            <p:grpSpPr>
              <a:xfrm>
                <a:off x="4962300" y="3696348"/>
                <a:ext cx="38255" cy="32773"/>
                <a:chOff x="4962300" y="3696348"/>
                <a:chExt cx="38255" cy="32773"/>
              </a:xfrm>
            </p:grpSpPr>
            <p:sp>
              <p:nvSpPr>
                <p:cNvPr id="8766" name="Google Shape;8766;p68"/>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8"/>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68"/>
              <p:cNvGrpSpPr/>
              <p:nvPr/>
            </p:nvGrpSpPr>
            <p:grpSpPr>
              <a:xfrm>
                <a:off x="4980185" y="3743349"/>
                <a:ext cx="31499" cy="26969"/>
                <a:chOff x="4980185" y="3743349"/>
                <a:chExt cx="31499" cy="26969"/>
              </a:xfrm>
            </p:grpSpPr>
            <p:sp>
              <p:nvSpPr>
                <p:cNvPr id="8769" name="Google Shape;8769;p68"/>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8"/>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68"/>
              <p:cNvGrpSpPr/>
              <p:nvPr/>
            </p:nvGrpSpPr>
            <p:grpSpPr>
              <a:xfrm>
                <a:off x="5013768" y="3734312"/>
                <a:ext cx="31499" cy="26969"/>
                <a:chOff x="5013768" y="3734312"/>
                <a:chExt cx="31499" cy="26969"/>
              </a:xfrm>
            </p:grpSpPr>
            <p:sp>
              <p:nvSpPr>
                <p:cNvPr id="8772" name="Google Shape;8772;p68"/>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8"/>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68"/>
              <p:cNvGrpSpPr/>
              <p:nvPr/>
            </p:nvGrpSpPr>
            <p:grpSpPr>
              <a:xfrm>
                <a:off x="5036703" y="3764545"/>
                <a:ext cx="31499" cy="26898"/>
                <a:chOff x="5036703" y="3764545"/>
                <a:chExt cx="31499" cy="26898"/>
              </a:xfrm>
            </p:grpSpPr>
            <p:sp>
              <p:nvSpPr>
                <p:cNvPr id="8775" name="Google Shape;8775;p68"/>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8"/>
              <p:cNvGrpSpPr/>
              <p:nvPr/>
            </p:nvGrpSpPr>
            <p:grpSpPr>
              <a:xfrm>
                <a:off x="4953546" y="3768352"/>
                <a:ext cx="31405" cy="26898"/>
                <a:chOff x="4953546" y="3768352"/>
                <a:chExt cx="31405" cy="26898"/>
              </a:xfrm>
            </p:grpSpPr>
            <p:sp>
              <p:nvSpPr>
                <p:cNvPr id="8778" name="Google Shape;8778;p68"/>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8"/>
              <p:cNvGrpSpPr/>
              <p:nvPr/>
            </p:nvGrpSpPr>
            <p:grpSpPr>
              <a:xfrm>
                <a:off x="4964770" y="3814016"/>
                <a:ext cx="31499" cy="26993"/>
                <a:chOff x="4964770" y="3814016"/>
                <a:chExt cx="31499" cy="26993"/>
              </a:xfrm>
            </p:grpSpPr>
            <p:sp>
              <p:nvSpPr>
                <p:cNvPr id="8781" name="Google Shape;8781;p68"/>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8"/>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68"/>
              <p:cNvGrpSpPr/>
              <p:nvPr/>
            </p:nvGrpSpPr>
            <p:grpSpPr>
              <a:xfrm>
                <a:off x="4923290" y="3800504"/>
                <a:ext cx="31468" cy="26898"/>
                <a:chOff x="4923290" y="3800504"/>
                <a:chExt cx="31468" cy="26898"/>
              </a:xfrm>
            </p:grpSpPr>
            <p:sp>
              <p:nvSpPr>
                <p:cNvPr id="8784" name="Google Shape;8784;p68"/>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8"/>
              <p:cNvGrpSpPr/>
              <p:nvPr/>
            </p:nvGrpSpPr>
            <p:grpSpPr>
              <a:xfrm>
                <a:off x="5108534" y="3650943"/>
                <a:ext cx="31405" cy="26993"/>
                <a:chOff x="5108534" y="3650943"/>
                <a:chExt cx="31405" cy="26993"/>
              </a:xfrm>
            </p:grpSpPr>
            <p:sp>
              <p:nvSpPr>
                <p:cNvPr id="8787" name="Google Shape;8787;p68"/>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68"/>
              <p:cNvGrpSpPr/>
              <p:nvPr/>
            </p:nvGrpSpPr>
            <p:grpSpPr>
              <a:xfrm>
                <a:off x="5119380" y="3760739"/>
                <a:ext cx="31499" cy="26993"/>
                <a:chOff x="5119380" y="3760739"/>
                <a:chExt cx="31499" cy="26993"/>
              </a:xfrm>
            </p:grpSpPr>
            <p:sp>
              <p:nvSpPr>
                <p:cNvPr id="8790" name="Google Shape;8790;p68"/>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8"/>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68"/>
              <p:cNvGrpSpPr/>
              <p:nvPr/>
            </p:nvGrpSpPr>
            <p:grpSpPr>
              <a:xfrm>
                <a:off x="5119380" y="3788235"/>
                <a:ext cx="31499" cy="26993"/>
                <a:chOff x="5119380" y="3788235"/>
                <a:chExt cx="31499" cy="26993"/>
              </a:xfrm>
            </p:grpSpPr>
            <p:sp>
              <p:nvSpPr>
                <p:cNvPr id="8793" name="Google Shape;8793;p68"/>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8"/>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68"/>
              <p:cNvGrpSpPr/>
              <p:nvPr/>
            </p:nvGrpSpPr>
            <p:grpSpPr>
              <a:xfrm>
                <a:off x="5158005" y="3875284"/>
                <a:ext cx="31405" cy="27001"/>
                <a:chOff x="5158005" y="3875284"/>
                <a:chExt cx="31405" cy="27001"/>
              </a:xfrm>
            </p:grpSpPr>
            <p:sp>
              <p:nvSpPr>
                <p:cNvPr id="8796" name="Google Shape;8796;p68"/>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8"/>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68"/>
              <p:cNvGrpSpPr/>
              <p:nvPr/>
            </p:nvGrpSpPr>
            <p:grpSpPr>
              <a:xfrm>
                <a:off x="5233163" y="3764545"/>
                <a:ext cx="31499" cy="26898"/>
                <a:chOff x="5233163" y="3764545"/>
                <a:chExt cx="31499" cy="26898"/>
              </a:xfrm>
            </p:grpSpPr>
            <p:sp>
              <p:nvSpPr>
                <p:cNvPr id="8799" name="Google Shape;8799;p68"/>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68"/>
              <p:cNvGrpSpPr/>
              <p:nvPr/>
            </p:nvGrpSpPr>
            <p:grpSpPr>
              <a:xfrm>
                <a:off x="5276168" y="3805545"/>
                <a:ext cx="31499" cy="26906"/>
                <a:chOff x="5276168" y="3805545"/>
                <a:chExt cx="31499" cy="26906"/>
              </a:xfrm>
            </p:grpSpPr>
            <p:sp>
              <p:nvSpPr>
                <p:cNvPr id="8802" name="Google Shape;8802;p68"/>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8"/>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68"/>
              <p:cNvGrpSpPr/>
              <p:nvPr/>
            </p:nvGrpSpPr>
            <p:grpSpPr>
              <a:xfrm>
                <a:off x="5294053" y="3851933"/>
                <a:ext cx="31405" cy="26945"/>
                <a:chOff x="5294053" y="3851933"/>
                <a:chExt cx="31405" cy="26945"/>
              </a:xfrm>
            </p:grpSpPr>
            <p:sp>
              <p:nvSpPr>
                <p:cNvPr id="8805" name="Google Shape;8805;p68"/>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68"/>
              <p:cNvGrpSpPr/>
              <p:nvPr/>
            </p:nvGrpSpPr>
            <p:grpSpPr>
              <a:xfrm>
                <a:off x="5341723" y="3851902"/>
                <a:ext cx="31405" cy="26977"/>
                <a:chOff x="5341723" y="3851902"/>
                <a:chExt cx="31405" cy="26977"/>
              </a:xfrm>
            </p:grpSpPr>
            <p:sp>
              <p:nvSpPr>
                <p:cNvPr id="8808" name="Google Shape;8808;p68"/>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68"/>
              <p:cNvGrpSpPr/>
              <p:nvPr/>
            </p:nvGrpSpPr>
            <p:grpSpPr>
              <a:xfrm>
                <a:off x="5054871" y="3507855"/>
                <a:ext cx="31405" cy="26993"/>
                <a:chOff x="5054871" y="3507855"/>
                <a:chExt cx="31405" cy="26993"/>
              </a:xfrm>
            </p:grpSpPr>
            <p:sp>
              <p:nvSpPr>
                <p:cNvPr id="8811" name="Google Shape;8811;p68"/>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68"/>
              <p:cNvGrpSpPr/>
              <p:nvPr/>
            </p:nvGrpSpPr>
            <p:grpSpPr>
              <a:xfrm>
                <a:off x="4876579" y="3675325"/>
                <a:ext cx="31405" cy="26969"/>
                <a:chOff x="4876579" y="3675325"/>
                <a:chExt cx="31405" cy="26969"/>
              </a:xfrm>
            </p:grpSpPr>
            <p:sp>
              <p:nvSpPr>
                <p:cNvPr id="8814" name="Google Shape;8814;p68"/>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8"/>
              <p:cNvGrpSpPr/>
              <p:nvPr/>
            </p:nvGrpSpPr>
            <p:grpSpPr>
              <a:xfrm>
                <a:off x="4842233" y="3688333"/>
                <a:ext cx="31405" cy="26993"/>
                <a:chOff x="4842233" y="3688333"/>
                <a:chExt cx="31405" cy="26993"/>
              </a:xfrm>
            </p:grpSpPr>
            <p:sp>
              <p:nvSpPr>
                <p:cNvPr id="8817" name="Google Shape;8817;p68"/>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8"/>
              <p:cNvGrpSpPr/>
              <p:nvPr/>
            </p:nvGrpSpPr>
            <p:grpSpPr>
              <a:xfrm>
                <a:off x="5187876" y="3608032"/>
                <a:ext cx="31405" cy="27001"/>
                <a:chOff x="5187876" y="3608032"/>
                <a:chExt cx="31405" cy="27001"/>
              </a:xfrm>
            </p:grpSpPr>
            <p:sp>
              <p:nvSpPr>
                <p:cNvPr id="8820" name="Google Shape;8820;p68"/>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2" name="Google Shape;8822;p68"/>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4" name="Google Shape;8824;p68"/>
              <p:cNvGrpSpPr/>
              <p:nvPr/>
            </p:nvGrpSpPr>
            <p:grpSpPr>
              <a:xfrm>
                <a:off x="5269224" y="3304167"/>
                <a:ext cx="40253" cy="34402"/>
                <a:chOff x="5269224" y="3304167"/>
                <a:chExt cx="40253" cy="34402"/>
              </a:xfrm>
            </p:grpSpPr>
            <p:sp>
              <p:nvSpPr>
                <p:cNvPr id="8825" name="Google Shape;8825;p68"/>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68"/>
              <p:cNvGrpSpPr/>
              <p:nvPr/>
            </p:nvGrpSpPr>
            <p:grpSpPr>
              <a:xfrm>
                <a:off x="5327354" y="3476615"/>
                <a:ext cx="49864" cy="42723"/>
                <a:chOff x="5327354" y="3476615"/>
                <a:chExt cx="49864" cy="42723"/>
              </a:xfrm>
            </p:grpSpPr>
            <p:sp>
              <p:nvSpPr>
                <p:cNvPr id="8828" name="Google Shape;8828;p68"/>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8"/>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0" name="Google Shape;8830;p68"/>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8"/>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68"/>
              <p:cNvGrpSpPr/>
              <p:nvPr/>
            </p:nvGrpSpPr>
            <p:grpSpPr>
              <a:xfrm>
                <a:off x="5341723" y="3775957"/>
                <a:ext cx="31405" cy="26898"/>
                <a:chOff x="5341723" y="3775957"/>
                <a:chExt cx="31405" cy="26898"/>
              </a:xfrm>
            </p:grpSpPr>
            <p:sp>
              <p:nvSpPr>
                <p:cNvPr id="8833" name="Google Shape;8833;p68"/>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68"/>
              <p:cNvGrpSpPr/>
              <p:nvPr/>
            </p:nvGrpSpPr>
            <p:grpSpPr>
              <a:xfrm>
                <a:off x="5439053" y="3699274"/>
                <a:ext cx="31405" cy="26898"/>
                <a:chOff x="5439053" y="3699274"/>
                <a:chExt cx="31405" cy="26898"/>
              </a:xfrm>
            </p:grpSpPr>
            <p:sp>
              <p:nvSpPr>
                <p:cNvPr id="8836" name="Google Shape;8836;p68"/>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8"/>
              <p:cNvGrpSpPr/>
              <p:nvPr/>
            </p:nvGrpSpPr>
            <p:grpSpPr>
              <a:xfrm>
                <a:off x="5412414" y="3622307"/>
                <a:ext cx="31499" cy="26993"/>
                <a:chOff x="5412414" y="3622307"/>
                <a:chExt cx="31499" cy="26993"/>
              </a:xfrm>
            </p:grpSpPr>
            <p:sp>
              <p:nvSpPr>
                <p:cNvPr id="8839" name="Google Shape;8839;p68"/>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68"/>
              <p:cNvGrpSpPr/>
              <p:nvPr/>
            </p:nvGrpSpPr>
            <p:grpSpPr>
              <a:xfrm>
                <a:off x="5476254" y="3473949"/>
                <a:ext cx="26835" cy="26930"/>
                <a:chOff x="5476254" y="3473949"/>
                <a:chExt cx="26835" cy="26930"/>
              </a:xfrm>
            </p:grpSpPr>
            <p:sp>
              <p:nvSpPr>
                <p:cNvPr id="8842" name="Google Shape;8842;p68"/>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8"/>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68"/>
              <p:cNvGrpSpPr/>
              <p:nvPr/>
            </p:nvGrpSpPr>
            <p:grpSpPr>
              <a:xfrm>
                <a:off x="5564547" y="3481594"/>
                <a:ext cx="31397" cy="26898"/>
                <a:chOff x="5564547" y="3481594"/>
                <a:chExt cx="31397" cy="26898"/>
              </a:xfrm>
            </p:grpSpPr>
            <p:sp>
              <p:nvSpPr>
                <p:cNvPr id="8845" name="Google Shape;8845;p68"/>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8"/>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68"/>
              <p:cNvGrpSpPr/>
              <p:nvPr/>
            </p:nvGrpSpPr>
            <p:grpSpPr>
              <a:xfrm>
                <a:off x="5534101" y="3470174"/>
                <a:ext cx="31397" cy="26906"/>
                <a:chOff x="5534101" y="3470174"/>
                <a:chExt cx="31397" cy="26906"/>
              </a:xfrm>
            </p:grpSpPr>
            <p:sp>
              <p:nvSpPr>
                <p:cNvPr id="8848" name="Google Shape;8848;p68"/>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8"/>
              <p:cNvGrpSpPr/>
              <p:nvPr/>
            </p:nvGrpSpPr>
            <p:grpSpPr>
              <a:xfrm>
                <a:off x="5610879" y="3314486"/>
                <a:ext cx="31499" cy="26938"/>
                <a:chOff x="5610879" y="3314486"/>
                <a:chExt cx="31499" cy="26938"/>
              </a:xfrm>
            </p:grpSpPr>
            <p:sp>
              <p:nvSpPr>
                <p:cNvPr id="8851" name="Google Shape;8851;p68"/>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8"/>
              <p:cNvGrpSpPr/>
              <p:nvPr/>
            </p:nvGrpSpPr>
            <p:grpSpPr>
              <a:xfrm>
                <a:off x="4834525" y="3501382"/>
                <a:ext cx="31499" cy="26898"/>
                <a:chOff x="4834525" y="3501382"/>
                <a:chExt cx="31499" cy="26898"/>
              </a:xfrm>
            </p:grpSpPr>
            <p:sp>
              <p:nvSpPr>
                <p:cNvPr id="8854" name="Google Shape;8854;p68"/>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8"/>
              <p:cNvGrpSpPr/>
              <p:nvPr/>
            </p:nvGrpSpPr>
            <p:grpSpPr>
              <a:xfrm>
                <a:off x="4898460" y="3580158"/>
                <a:ext cx="31405" cy="26898"/>
                <a:chOff x="4898460" y="3580158"/>
                <a:chExt cx="31405" cy="26898"/>
              </a:xfrm>
            </p:grpSpPr>
            <p:sp>
              <p:nvSpPr>
                <p:cNvPr id="8857" name="Google Shape;8857;p68"/>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68"/>
              <p:cNvGrpSpPr/>
              <p:nvPr/>
            </p:nvGrpSpPr>
            <p:grpSpPr>
              <a:xfrm>
                <a:off x="4882667" y="3608032"/>
                <a:ext cx="31499" cy="27001"/>
                <a:chOff x="4882667" y="3608032"/>
                <a:chExt cx="31499" cy="27001"/>
              </a:xfrm>
            </p:grpSpPr>
            <p:sp>
              <p:nvSpPr>
                <p:cNvPr id="8860" name="Google Shape;8860;p68"/>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8"/>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68"/>
              <p:cNvGrpSpPr/>
              <p:nvPr/>
            </p:nvGrpSpPr>
            <p:grpSpPr>
              <a:xfrm>
                <a:off x="4843373" y="3631407"/>
                <a:ext cx="16273" cy="16186"/>
                <a:chOff x="4843373" y="3631407"/>
                <a:chExt cx="16273" cy="16186"/>
              </a:xfrm>
            </p:grpSpPr>
            <p:sp>
              <p:nvSpPr>
                <p:cNvPr id="8863" name="Google Shape;8863;p68"/>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8"/>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68"/>
              <p:cNvGrpSpPr/>
              <p:nvPr/>
            </p:nvGrpSpPr>
            <p:grpSpPr>
              <a:xfrm>
                <a:off x="4727773" y="3591578"/>
                <a:ext cx="31499" cy="26898"/>
                <a:chOff x="4727773" y="3591578"/>
                <a:chExt cx="31499" cy="26898"/>
              </a:xfrm>
            </p:grpSpPr>
            <p:sp>
              <p:nvSpPr>
                <p:cNvPr id="8866" name="Google Shape;8866;p68"/>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8"/>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8" name="Google Shape;8868;p68"/>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8"/>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0" name="Google Shape;8870;p68"/>
              <p:cNvGrpSpPr/>
              <p:nvPr/>
            </p:nvGrpSpPr>
            <p:grpSpPr>
              <a:xfrm>
                <a:off x="4609421" y="3577398"/>
                <a:ext cx="31499" cy="27001"/>
                <a:chOff x="4609421" y="3577398"/>
                <a:chExt cx="31499" cy="27001"/>
              </a:xfrm>
            </p:grpSpPr>
            <p:sp>
              <p:nvSpPr>
                <p:cNvPr id="8871" name="Google Shape;8871;p68"/>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8"/>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8"/>
              <p:cNvGrpSpPr/>
              <p:nvPr/>
            </p:nvGrpSpPr>
            <p:grpSpPr>
              <a:xfrm>
                <a:off x="4649289" y="3577398"/>
                <a:ext cx="31499" cy="27001"/>
                <a:chOff x="4649289" y="3577398"/>
                <a:chExt cx="31499" cy="27001"/>
              </a:xfrm>
            </p:grpSpPr>
            <p:sp>
              <p:nvSpPr>
                <p:cNvPr id="8874" name="Google Shape;8874;p68"/>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8"/>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6" name="Google Shape;8876;p68"/>
              <p:cNvGrpSpPr/>
              <p:nvPr/>
            </p:nvGrpSpPr>
            <p:grpSpPr>
              <a:xfrm>
                <a:off x="4605614" y="3639523"/>
                <a:ext cx="31499" cy="26906"/>
                <a:chOff x="4605614" y="3639523"/>
                <a:chExt cx="31499" cy="26906"/>
              </a:xfrm>
            </p:grpSpPr>
            <p:sp>
              <p:nvSpPr>
                <p:cNvPr id="8877" name="Google Shape;8877;p68"/>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8"/>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8"/>
              <p:cNvGrpSpPr/>
              <p:nvPr/>
            </p:nvGrpSpPr>
            <p:grpSpPr>
              <a:xfrm>
                <a:off x="4785149" y="3618846"/>
                <a:ext cx="26930" cy="26843"/>
                <a:chOff x="4785149" y="3618846"/>
                <a:chExt cx="26930" cy="26843"/>
              </a:xfrm>
            </p:grpSpPr>
            <p:sp>
              <p:nvSpPr>
                <p:cNvPr id="8880" name="Google Shape;8880;p68"/>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8"/>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68"/>
              <p:cNvGrpSpPr/>
              <p:nvPr/>
            </p:nvGrpSpPr>
            <p:grpSpPr>
              <a:xfrm>
                <a:off x="4810167" y="3601567"/>
                <a:ext cx="31405" cy="26898"/>
                <a:chOff x="4810167" y="3601567"/>
                <a:chExt cx="31405" cy="26898"/>
              </a:xfrm>
            </p:grpSpPr>
            <p:sp>
              <p:nvSpPr>
                <p:cNvPr id="8883" name="Google Shape;8883;p68"/>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8"/>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68"/>
              <p:cNvGrpSpPr/>
              <p:nvPr/>
            </p:nvGrpSpPr>
            <p:grpSpPr>
              <a:xfrm>
                <a:off x="4831002" y="3373230"/>
                <a:ext cx="31405" cy="26898"/>
                <a:chOff x="4831002" y="3373230"/>
                <a:chExt cx="31405" cy="26898"/>
              </a:xfrm>
            </p:grpSpPr>
            <p:sp>
              <p:nvSpPr>
                <p:cNvPr id="8886" name="Google Shape;8886;p68"/>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8"/>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68"/>
              <p:cNvGrpSpPr/>
              <p:nvPr/>
            </p:nvGrpSpPr>
            <p:grpSpPr>
              <a:xfrm>
                <a:off x="4719311" y="3355054"/>
                <a:ext cx="31499" cy="27001"/>
                <a:chOff x="4719311" y="3355054"/>
                <a:chExt cx="31499" cy="27001"/>
              </a:xfrm>
            </p:grpSpPr>
            <p:sp>
              <p:nvSpPr>
                <p:cNvPr id="8889" name="Google Shape;8889;p68"/>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8"/>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1" name="Google Shape;8891;p68"/>
              <p:cNvGrpSpPr/>
              <p:nvPr/>
            </p:nvGrpSpPr>
            <p:grpSpPr>
              <a:xfrm>
                <a:off x="4798755" y="3450260"/>
                <a:ext cx="26930" cy="26930"/>
                <a:chOff x="4798755" y="3450260"/>
                <a:chExt cx="26930" cy="26930"/>
              </a:xfrm>
            </p:grpSpPr>
            <p:sp>
              <p:nvSpPr>
                <p:cNvPr id="8892" name="Google Shape;8892;p68"/>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8"/>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68"/>
              <p:cNvGrpSpPr/>
              <p:nvPr/>
            </p:nvGrpSpPr>
            <p:grpSpPr>
              <a:xfrm>
                <a:off x="4645576" y="3467555"/>
                <a:ext cx="31405" cy="26953"/>
                <a:chOff x="4645576" y="3467555"/>
                <a:chExt cx="31405" cy="26953"/>
              </a:xfrm>
            </p:grpSpPr>
            <p:sp>
              <p:nvSpPr>
                <p:cNvPr id="8895" name="Google Shape;8895;p68"/>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8"/>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8"/>
              <p:cNvGrpSpPr/>
              <p:nvPr/>
            </p:nvGrpSpPr>
            <p:grpSpPr>
              <a:xfrm>
                <a:off x="4687631" y="3583965"/>
                <a:ext cx="31499" cy="26898"/>
                <a:chOff x="4687631" y="3583965"/>
                <a:chExt cx="31499" cy="26898"/>
              </a:xfrm>
            </p:grpSpPr>
            <p:sp>
              <p:nvSpPr>
                <p:cNvPr id="8898" name="Google Shape;8898;p68"/>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8"/>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68"/>
              <p:cNvGrpSpPr/>
              <p:nvPr/>
            </p:nvGrpSpPr>
            <p:grpSpPr>
              <a:xfrm>
                <a:off x="4719311" y="3471314"/>
                <a:ext cx="31499" cy="27001"/>
                <a:chOff x="4719311" y="3471314"/>
                <a:chExt cx="31499" cy="27001"/>
              </a:xfrm>
            </p:grpSpPr>
            <p:sp>
              <p:nvSpPr>
                <p:cNvPr id="8901" name="Google Shape;8901;p68"/>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8"/>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3" name="Google Shape;8903;p68"/>
              <p:cNvGrpSpPr/>
              <p:nvPr/>
            </p:nvGrpSpPr>
            <p:grpSpPr>
              <a:xfrm>
                <a:off x="4719311" y="3434404"/>
                <a:ext cx="31499" cy="26898"/>
                <a:chOff x="4719311" y="3434404"/>
                <a:chExt cx="31499" cy="26898"/>
              </a:xfrm>
            </p:grpSpPr>
            <p:sp>
              <p:nvSpPr>
                <p:cNvPr id="8904" name="Google Shape;8904;p68"/>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8"/>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68"/>
              <p:cNvGrpSpPr/>
              <p:nvPr/>
            </p:nvGrpSpPr>
            <p:grpSpPr>
              <a:xfrm>
                <a:off x="4768876" y="3401772"/>
                <a:ext cx="31499" cy="26898"/>
                <a:chOff x="4768876" y="3401772"/>
                <a:chExt cx="31499" cy="26898"/>
              </a:xfrm>
            </p:grpSpPr>
            <p:sp>
              <p:nvSpPr>
                <p:cNvPr id="8907" name="Google Shape;8907;p68"/>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8"/>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68"/>
              <p:cNvGrpSpPr/>
              <p:nvPr/>
            </p:nvGrpSpPr>
            <p:grpSpPr>
              <a:xfrm>
                <a:off x="4762214" y="3471377"/>
                <a:ext cx="26938" cy="26938"/>
                <a:chOff x="4762214" y="3471377"/>
                <a:chExt cx="26938" cy="26938"/>
              </a:xfrm>
            </p:grpSpPr>
            <p:sp>
              <p:nvSpPr>
                <p:cNvPr id="8910" name="Google Shape;8910;p68"/>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8"/>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8"/>
              <p:cNvGrpSpPr/>
              <p:nvPr/>
            </p:nvGrpSpPr>
            <p:grpSpPr>
              <a:xfrm>
                <a:off x="4790473" y="3344782"/>
                <a:ext cx="31405" cy="26898"/>
                <a:chOff x="4790473" y="3344782"/>
                <a:chExt cx="31405" cy="26898"/>
              </a:xfrm>
            </p:grpSpPr>
            <p:sp>
              <p:nvSpPr>
                <p:cNvPr id="8913" name="Google Shape;8913;p68"/>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8"/>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68"/>
              <p:cNvGrpSpPr/>
              <p:nvPr/>
            </p:nvGrpSpPr>
            <p:grpSpPr>
              <a:xfrm>
                <a:off x="4823774" y="3950733"/>
                <a:ext cx="37398" cy="32034"/>
                <a:chOff x="4823774" y="3950733"/>
                <a:chExt cx="37398" cy="32034"/>
              </a:xfrm>
            </p:grpSpPr>
            <p:sp>
              <p:nvSpPr>
                <p:cNvPr id="8916" name="Google Shape;8916;p68"/>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8"/>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68"/>
              <p:cNvGrpSpPr/>
              <p:nvPr/>
            </p:nvGrpSpPr>
            <p:grpSpPr>
              <a:xfrm>
                <a:off x="4823396" y="4110566"/>
                <a:ext cx="31405" cy="26906"/>
                <a:chOff x="4823396" y="4110566"/>
                <a:chExt cx="31405" cy="26906"/>
              </a:xfrm>
            </p:grpSpPr>
            <p:sp>
              <p:nvSpPr>
                <p:cNvPr id="8919" name="Google Shape;8919;p68"/>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8"/>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68"/>
              <p:cNvGrpSpPr/>
              <p:nvPr/>
            </p:nvGrpSpPr>
            <p:grpSpPr>
              <a:xfrm>
                <a:off x="4838332" y="3821150"/>
                <a:ext cx="31499" cy="26898"/>
                <a:chOff x="4838332" y="3821150"/>
                <a:chExt cx="31499" cy="26898"/>
              </a:xfrm>
            </p:grpSpPr>
            <p:sp>
              <p:nvSpPr>
                <p:cNvPr id="8922" name="Google Shape;8922;p68"/>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8"/>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68"/>
              <p:cNvGrpSpPr/>
              <p:nvPr/>
            </p:nvGrpSpPr>
            <p:grpSpPr>
              <a:xfrm>
                <a:off x="4661275" y="3815007"/>
                <a:ext cx="36824" cy="31523"/>
                <a:chOff x="4661275" y="3815007"/>
                <a:chExt cx="36824" cy="31523"/>
              </a:xfrm>
            </p:grpSpPr>
            <p:sp>
              <p:nvSpPr>
                <p:cNvPr id="8925" name="Google Shape;8925;p68"/>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8"/>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68"/>
              <p:cNvGrpSpPr/>
              <p:nvPr/>
            </p:nvGrpSpPr>
            <p:grpSpPr>
              <a:xfrm>
                <a:off x="4558998" y="3851037"/>
                <a:ext cx="33591" cy="28699"/>
                <a:chOff x="4558998" y="3851037"/>
                <a:chExt cx="33591" cy="28699"/>
              </a:xfrm>
            </p:grpSpPr>
            <p:sp>
              <p:nvSpPr>
                <p:cNvPr id="8928" name="Google Shape;8928;p68"/>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8"/>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68"/>
              <p:cNvGrpSpPr/>
              <p:nvPr/>
            </p:nvGrpSpPr>
            <p:grpSpPr>
              <a:xfrm>
                <a:off x="4696762" y="3638587"/>
                <a:ext cx="33591" cy="28794"/>
                <a:chOff x="4696762" y="3638587"/>
                <a:chExt cx="33591" cy="28794"/>
              </a:xfrm>
            </p:grpSpPr>
            <p:sp>
              <p:nvSpPr>
                <p:cNvPr id="8931" name="Google Shape;8931;p68"/>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8"/>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8"/>
              <p:cNvGrpSpPr/>
              <p:nvPr/>
            </p:nvGrpSpPr>
            <p:grpSpPr>
              <a:xfrm>
                <a:off x="4929479" y="3939140"/>
                <a:ext cx="33497" cy="28692"/>
                <a:chOff x="4929479" y="3939140"/>
                <a:chExt cx="33497" cy="28692"/>
              </a:xfrm>
            </p:grpSpPr>
            <p:sp>
              <p:nvSpPr>
                <p:cNvPr id="8934" name="Google Shape;8934;p68"/>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8"/>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8"/>
              <p:cNvGrpSpPr/>
              <p:nvPr/>
            </p:nvGrpSpPr>
            <p:grpSpPr>
              <a:xfrm>
                <a:off x="4907119" y="3986039"/>
                <a:ext cx="33497" cy="28699"/>
                <a:chOff x="4907119" y="3986039"/>
                <a:chExt cx="33497" cy="28699"/>
              </a:xfrm>
            </p:grpSpPr>
            <p:sp>
              <p:nvSpPr>
                <p:cNvPr id="8937" name="Google Shape;8937;p68"/>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8"/>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68"/>
              <p:cNvGrpSpPr/>
              <p:nvPr/>
            </p:nvGrpSpPr>
            <p:grpSpPr>
              <a:xfrm>
                <a:off x="4911783" y="4048102"/>
                <a:ext cx="33591" cy="28762"/>
                <a:chOff x="4911783" y="4048102"/>
                <a:chExt cx="33591" cy="28762"/>
              </a:xfrm>
            </p:grpSpPr>
            <p:sp>
              <p:nvSpPr>
                <p:cNvPr id="8940" name="Google Shape;8940;p68"/>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8"/>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2" name="Google Shape;8942;p68"/>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8"/>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4" name="Google Shape;8944;p68"/>
              <p:cNvGrpSpPr/>
              <p:nvPr/>
            </p:nvGrpSpPr>
            <p:grpSpPr>
              <a:xfrm>
                <a:off x="4762623" y="3837847"/>
                <a:ext cx="42416" cy="36273"/>
                <a:chOff x="4762623" y="3837847"/>
                <a:chExt cx="42416" cy="36273"/>
              </a:xfrm>
            </p:grpSpPr>
            <p:sp>
              <p:nvSpPr>
                <p:cNvPr id="8945" name="Google Shape;8945;p68"/>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8"/>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68"/>
              <p:cNvGrpSpPr/>
              <p:nvPr/>
            </p:nvGrpSpPr>
            <p:grpSpPr>
              <a:xfrm>
                <a:off x="4746044" y="4104966"/>
                <a:ext cx="33497" cy="28699"/>
                <a:chOff x="4746044" y="4104966"/>
                <a:chExt cx="33497" cy="28699"/>
              </a:xfrm>
            </p:grpSpPr>
            <p:sp>
              <p:nvSpPr>
                <p:cNvPr id="8948" name="Google Shape;8948;p68"/>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8"/>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68"/>
              <p:cNvGrpSpPr/>
              <p:nvPr/>
            </p:nvGrpSpPr>
            <p:grpSpPr>
              <a:xfrm>
                <a:off x="4859646" y="4162554"/>
                <a:ext cx="33591" cy="28762"/>
                <a:chOff x="4859646" y="4162554"/>
                <a:chExt cx="33591" cy="28762"/>
              </a:xfrm>
            </p:grpSpPr>
            <p:sp>
              <p:nvSpPr>
                <p:cNvPr id="8951" name="Google Shape;8951;p68"/>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8"/>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3" name="Google Shape;8953;p68"/>
            <p:cNvGrpSpPr/>
            <p:nvPr/>
          </p:nvGrpSpPr>
          <p:grpSpPr>
            <a:xfrm>
              <a:off x="3597785" y="3274438"/>
              <a:ext cx="855610" cy="1122100"/>
              <a:chOff x="3597785" y="3274438"/>
              <a:chExt cx="855610" cy="1122100"/>
            </a:xfrm>
          </p:grpSpPr>
          <p:grpSp>
            <p:nvGrpSpPr>
              <p:cNvPr id="8954" name="Google Shape;8954;p68"/>
              <p:cNvGrpSpPr/>
              <p:nvPr/>
            </p:nvGrpSpPr>
            <p:grpSpPr>
              <a:xfrm>
                <a:off x="3617857" y="3284717"/>
                <a:ext cx="826785" cy="1099165"/>
                <a:chOff x="3617857" y="3284717"/>
                <a:chExt cx="826785" cy="1099165"/>
              </a:xfrm>
            </p:grpSpPr>
            <p:sp>
              <p:nvSpPr>
                <p:cNvPr id="8955" name="Google Shape;8955;p68"/>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8"/>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8"/>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8"/>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8"/>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8"/>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8"/>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8"/>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8"/>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8"/>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8"/>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8"/>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8"/>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8"/>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8"/>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8"/>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8"/>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8"/>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8"/>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8"/>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8"/>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8"/>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8"/>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8"/>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8"/>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8"/>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8"/>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8"/>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8"/>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8"/>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8"/>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8"/>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8"/>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8"/>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8"/>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8"/>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8"/>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8"/>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8"/>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8"/>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8"/>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8"/>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8"/>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8"/>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8"/>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8"/>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8"/>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8"/>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8"/>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8"/>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8"/>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8"/>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8"/>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8"/>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8"/>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8"/>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68"/>
              <p:cNvGrpSpPr/>
              <p:nvPr/>
            </p:nvGrpSpPr>
            <p:grpSpPr>
              <a:xfrm>
                <a:off x="4180904" y="4251758"/>
                <a:ext cx="37783" cy="32420"/>
                <a:chOff x="4180904" y="4251758"/>
                <a:chExt cx="37783" cy="32420"/>
              </a:xfrm>
            </p:grpSpPr>
            <p:sp>
              <p:nvSpPr>
                <p:cNvPr id="9012" name="Google Shape;9012;p68"/>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8"/>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68"/>
              <p:cNvGrpSpPr/>
              <p:nvPr/>
            </p:nvGrpSpPr>
            <p:grpSpPr>
              <a:xfrm>
                <a:off x="4201644" y="4081324"/>
                <a:ext cx="37783" cy="32364"/>
                <a:chOff x="4201644" y="4081324"/>
                <a:chExt cx="37783" cy="32364"/>
              </a:xfrm>
            </p:grpSpPr>
            <p:sp>
              <p:nvSpPr>
                <p:cNvPr id="9015" name="Google Shape;9015;p68"/>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8"/>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68"/>
              <p:cNvGrpSpPr/>
              <p:nvPr/>
            </p:nvGrpSpPr>
            <p:grpSpPr>
              <a:xfrm>
                <a:off x="4284416" y="3887428"/>
                <a:ext cx="37783" cy="32451"/>
                <a:chOff x="4284416" y="3887428"/>
                <a:chExt cx="37783" cy="32451"/>
              </a:xfrm>
            </p:grpSpPr>
            <p:sp>
              <p:nvSpPr>
                <p:cNvPr id="9018" name="Google Shape;9018;p68"/>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8"/>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68"/>
              <p:cNvGrpSpPr/>
              <p:nvPr/>
            </p:nvGrpSpPr>
            <p:grpSpPr>
              <a:xfrm>
                <a:off x="4223721" y="3860404"/>
                <a:ext cx="37870" cy="32364"/>
                <a:chOff x="4223721" y="3860404"/>
                <a:chExt cx="37870" cy="32364"/>
              </a:xfrm>
            </p:grpSpPr>
            <p:sp>
              <p:nvSpPr>
                <p:cNvPr id="9021" name="Google Shape;9021;p68"/>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8"/>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8"/>
              <p:cNvGrpSpPr/>
              <p:nvPr/>
            </p:nvGrpSpPr>
            <p:grpSpPr>
              <a:xfrm>
                <a:off x="4104889" y="3699242"/>
                <a:ext cx="37776" cy="32357"/>
                <a:chOff x="4104889" y="3699242"/>
                <a:chExt cx="37776" cy="32357"/>
              </a:xfrm>
            </p:grpSpPr>
            <p:sp>
              <p:nvSpPr>
                <p:cNvPr id="9024" name="Google Shape;9024;p68"/>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8"/>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68"/>
              <p:cNvGrpSpPr/>
              <p:nvPr/>
            </p:nvGrpSpPr>
            <p:grpSpPr>
              <a:xfrm>
                <a:off x="4143608" y="3475121"/>
                <a:ext cx="37878" cy="32420"/>
                <a:chOff x="4143608" y="3475121"/>
                <a:chExt cx="37878" cy="32420"/>
              </a:xfrm>
            </p:grpSpPr>
            <p:sp>
              <p:nvSpPr>
                <p:cNvPr id="9027" name="Google Shape;9027;p68"/>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8"/>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8"/>
              <p:cNvGrpSpPr/>
              <p:nvPr/>
            </p:nvGrpSpPr>
            <p:grpSpPr>
              <a:xfrm>
                <a:off x="4217248" y="3570893"/>
                <a:ext cx="37776" cy="32364"/>
                <a:chOff x="4217248" y="3570893"/>
                <a:chExt cx="37776" cy="32364"/>
              </a:xfrm>
            </p:grpSpPr>
            <p:sp>
              <p:nvSpPr>
                <p:cNvPr id="9030" name="Google Shape;9030;p68"/>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8"/>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8"/>
              <p:cNvGrpSpPr/>
              <p:nvPr/>
            </p:nvGrpSpPr>
            <p:grpSpPr>
              <a:xfrm>
                <a:off x="4255307" y="3431612"/>
                <a:ext cx="37776" cy="32451"/>
                <a:chOff x="4255307" y="3431612"/>
                <a:chExt cx="37776" cy="32451"/>
              </a:xfrm>
            </p:grpSpPr>
            <p:sp>
              <p:nvSpPr>
                <p:cNvPr id="9033" name="Google Shape;9033;p68"/>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8"/>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68"/>
              <p:cNvGrpSpPr/>
              <p:nvPr/>
            </p:nvGrpSpPr>
            <p:grpSpPr>
              <a:xfrm>
                <a:off x="3853052" y="3577398"/>
                <a:ext cx="37776" cy="32420"/>
                <a:chOff x="3853052" y="3577398"/>
                <a:chExt cx="37776" cy="32420"/>
              </a:xfrm>
            </p:grpSpPr>
            <p:sp>
              <p:nvSpPr>
                <p:cNvPr id="9036" name="Google Shape;9036;p68"/>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8"/>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68"/>
              <p:cNvGrpSpPr/>
              <p:nvPr/>
            </p:nvGrpSpPr>
            <p:grpSpPr>
              <a:xfrm>
                <a:off x="4039908" y="3412107"/>
                <a:ext cx="37776" cy="32357"/>
                <a:chOff x="4039908" y="3412107"/>
                <a:chExt cx="37776" cy="32357"/>
              </a:xfrm>
            </p:grpSpPr>
            <p:sp>
              <p:nvSpPr>
                <p:cNvPr id="9039" name="Google Shape;9039;p68"/>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8"/>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68"/>
              <p:cNvGrpSpPr/>
              <p:nvPr/>
            </p:nvGrpSpPr>
            <p:grpSpPr>
              <a:xfrm>
                <a:off x="4017360" y="3342061"/>
                <a:ext cx="37870" cy="32380"/>
                <a:chOff x="4017360" y="3342061"/>
                <a:chExt cx="37870" cy="32380"/>
              </a:xfrm>
            </p:grpSpPr>
            <p:sp>
              <p:nvSpPr>
                <p:cNvPr id="9042" name="Google Shape;9042;p68"/>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8"/>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4" name="Google Shape;9044;p68"/>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8"/>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6" name="Google Shape;9046;p68"/>
              <p:cNvGrpSpPr/>
              <p:nvPr/>
            </p:nvGrpSpPr>
            <p:grpSpPr>
              <a:xfrm>
                <a:off x="3750870" y="3418650"/>
                <a:ext cx="37776" cy="32380"/>
                <a:chOff x="3750870" y="3418650"/>
                <a:chExt cx="37776" cy="32380"/>
              </a:xfrm>
            </p:grpSpPr>
            <p:sp>
              <p:nvSpPr>
                <p:cNvPr id="9047" name="Google Shape;9047;p68"/>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8"/>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68"/>
              <p:cNvGrpSpPr/>
              <p:nvPr/>
            </p:nvGrpSpPr>
            <p:grpSpPr>
              <a:xfrm>
                <a:off x="3632509" y="3274438"/>
                <a:ext cx="37783" cy="32357"/>
                <a:chOff x="3632509" y="3274438"/>
                <a:chExt cx="37783" cy="32357"/>
              </a:xfrm>
            </p:grpSpPr>
            <p:sp>
              <p:nvSpPr>
                <p:cNvPr id="9050" name="Google Shape;9050;p68"/>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8"/>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68"/>
              <p:cNvGrpSpPr/>
              <p:nvPr/>
            </p:nvGrpSpPr>
            <p:grpSpPr>
              <a:xfrm>
                <a:off x="3906424" y="3297561"/>
                <a:ext cx="37776" cy="32451"/>
                <a:chOff x="3906424" y="3297561"/>
                <a:chExt cx="37776" cy="32451"/>
              </a:xfrm>
            </p:grpSpPr>
            <p:sp>
              <p:nvSpPr>
                <p:cNvPr id="9053" name="Google Shape;9053;p68"/>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8"/>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68"/>
              <p:cNvGrpSpPr/>
              <p:nvPr/>
            </p:nvGrpSpPr>
            <p:grpSpPr>
              <a:xfrm>
                <a:off x="3866084" y="3412107"/>
                <a:ext cx="37776" cy="32357"/>
                <a:chOff x="3866084" y="3412107"/>
                <a:chExt cx="37776" cy="32357"/>
              </a:xfrm>
            </p:grpSpPr>
            <p:sp>
              <p:nvSpPr>
                <p:cNvPr id="9056" name="Google Shape;9056;p68"/>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8"/>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68"/>
              <p:cNvGrpSpPr/>
              <p:nvPr/>
            </p:nvGrpSpPr>
            <p:grpSpPr>
              <a:xfrm>
                <a:off x="4023919" y="3766409"/>
                <a:ext cx="37783" cy="32357"/>
                <a:chOff x="4023919" y="3766409"/>
                <a:chExt cx="37783" cy="32357"/>
              </a:xfrm>
            </p:grpSpPr>
            <p:sp>
              <p:nvSpPr>
                <p:cNvPr id="9059" name="Google Shape;9059;p68"/>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8"/>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68"/>
              <p:cNvGrpSpPr/>
              <p:nvPr/>
            </p:nvGrpSpPr>
            <p:grpSpPr>
              <a:xfrm>
                <a:off x="3973882" y="3779449"/>
                <a:ext cx="37776" cy="32357"/>
                <a:chOff x="3973882" y="3779449"/>
                <a:chExt cx="37776" cy="32357"/>
              </a:xfrm>
            </p:grpSpPr>
            <p:sp>
              <p:nvSpPr>
                <p:cNvPr id="9062" name="Google Shape;9062;p68"/>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8"/>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8"/>
              <p:cNvGrpSpPr/>
              <p:nvPr/>
            </p:nvGrpSpPr>
            <p:grpSpPr>
              <a:xfrm>
                <a:off x="4073398" y="3838028"/>
                <a:ext cx="37776" cy="32380"/>
                <a:chOff x="4073398" y="3838028"/>
                <a:chExt cx="37776" cy="32380"/>
              </a:xfrm>
            </p:grpSpPr>
            <p:sp>
              <p:nvSpPr>
                <p:cNvPr id="9065" name="Google Shape;9065;p68"/>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8"/>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68"/>
              <p:cNvGrpSpPr/>
              <p:nvPr/>
            </p:nvGrpSpPr>
            <p:grpSpPr>
              <a:xfrm>
                <a:off x="4342672" y="4144496"/>
                <a:ext cx="37752" cy="32364"/>
                <a:chOff x="4342672" y="4144496"/>
                <a:chExt cx="37752" cy="32364"/>
              </a:xfrm>
            </p:grpSpPr>
            <p:sp>
              <p:nvSpPr>
                <p:cNvPr id="9068" name="Google Shape;9068;p68"/>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8"/>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8"/>
              <p:cNvGrpSpPr/>
              <p:nvPr/>
            </p:nvGrpSpPr>
            <p:grpSpPr>
              <a:xfrm>
                <a:off x="4406386" y="4056872"/>
                <a:ext cx="37783" cy="32364"/>
                <a:chOff x="4406386" y="4056872"/>
                <a:chExt cx="37783" cy="32364"/>
              </a:xfrm>
            </p:grpSpPr>
            <p:sp>
              <p:nvSpPr>
                <p:cNvPr id="9071" name="Google Shape;9071;p68"/>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8"/>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68"/>
              <p:cNvGrpSpPr/>
              <p:nvPr/>
            </p:nvGrpSpPr>
            <p:grpSpPr>
              <a:xfrm>
                <a:off x="4284416" y="4245254"/>
                <a:ext cx="37783" cy="32357"/>
                <a:chOff x="4284416" y="4245254"/>
                <a:chExt cx="37783" cy="32357"/>
              </a:xfrm>
            </p:grpSpPr>
            <p:sp>
              <p:nvSpPr>
                <p:cNvPr id="9074" name="Google Shape;9074;p68"/>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8"/>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68"/>
              <p:cNvGrpSpPr/>
              <p:nvPr/>
            </p:nvGrpSpPr>
            <p:grpSpPr>
              <a:xfrm>
                <a:off x="4219057" y="4331258"/>
                <a:ext cx="37776" cy="32364"/>
                <a:chOff x="4219057" y="4331258"/>
                <a:chExt cx="37776" cy="32364"/>
              </a:xfrm>
            </p:grpSpPr>
            <p:sp>
              <p:nvSpPr>
                <p:cNvPr id="9077" name="Google Shape;9077;p68"/>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8"/>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68"/>
              <p:cNvGrpSpPr/>
              <p:nvPr/>
            </p:nvGrpSpPr>
            <p:grpSpPr>
              <a:xfrm>
                <a:off x="4204122" y="4141688"/>
                <a:ext cx="33497" cy="28699"/>
                <a:chOff x="4204122" y="4141688"/>
                <a:chExt cx="33497" cy="28699"/>
              </a:xfrm>
            </p:grpSpPr>
            <p:sp>
              <p:nvSpPr>
                <p:cNvPr id="9080" name="Google Shape;9080;p68"/>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8"/>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68"/>
              <p:cNvGrpSpPr/>
              <p:nvPr/>
            </p:nvGrpSpPr>
            <p:grpSpPr>
              <a:xfrm>
                <a:off x="4301546" y="4003869"/>
                <a:ext cx="38916" cy="33324"/>
                <a:chOff x="4301546" y="4003869"/>
                <a:chExt cx="38916" cy="33324"/>
              </a:xfrm>
            </p:grpSpPr>
            <p:sp>
              <p:nvSpPr>
                <p:cNvPr id="9083" name="Google Shape;9083;p68"/>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8"/>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68"/>
              <p:cNvGrpSpPr/>
              <p:nvPr/>
            </p:nvGrpSpPr>
            <p:grpSpPr>
              <a:xfrm>
                <a:off x="4210681" y="3924669"/>
                <a:ext cx="36549" cy="31366"/>
                <a:chOff x="4210681" y="3924669"/>
                <a:chExt cx="36549" cy="31366"/>
              </a:xfrm>
            </p:grpSpPr>
            <p:sp>
              <p:nvSpPr>
                <p:cNvPr id="9086" name="Google Shape;9086;p68"/>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8"/>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8"/>
              <p:cNvGrpSpPr/>
              <p:nvPr/>
            </p:nvGrpSpPr>
            <p:grpSpPr>
              <a:xfrm>
                <a:off x="3987771" y="3628874"/>
                <a:ext cx="31499" cy="26993"/>
                <a:chOff x="3987771" y="3628874"/>
                <a:chExt cx="31499" cy="26993"/>
              </a:xfrm>
            </p:grpSpPr>
            <p:sp>
              <p:nvSpPr>
                <p:cNvPr id="9089" name="Google Shape;9089;p68"/>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8"/>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8"/>
              <p:cNvGrpSpPr/>
              <p:nvPr/>
            </p:nvGrpSpPr>
            <p:grpSpPr>
              <a:xfrm>
                <a:off x="4087382" y="3775674"/>
                <a:ext cx="31405" cy="26898"/>
                <a:chOff x="4087382" y="3775674"/>
                <a:chExt cx="31405" cy="26898"/>
              </a:xfrm>
            </p:grpSpPr>
            <p:sp>
              <p:nvSpPr>
                <p:cNvPr id="9092" name="Google Shape;9092;p68"/>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8"/>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68"/>
              <p:cNvGrpSpPr/>
              <p:nvPr/>
            </p:nvGrpSpPr>
            <p:grpSpPr>
              <a:xfrm>
                <a:off x="4118873" y="3856637"/>
                <a:ext cx="31405" cy="26906"/>
                <a:chOff x="4118873" y="3856637"/>
                <a:chExt cx="31405" cy="26906"/>
              </a:xfrm>
            </p:grpSpPr>
            <p:sp>
              <p:nvSpPr>
                <p:cNvPr id="9095" name="Google Shape;9095;p68"/>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8"/>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68"/>
              <p:cNvGrpSpPr/>
              <p:nvPr/>
            </p:nvGrpSpPr>
            <p:grpSpPr>
              <a:xfrm>
                <a:off x="4168541" y="3639523"/>
                <a:ext cx="31499" cy="26906"/>
                <a:chOff x="4168541" y="3639523"/>
                <a:chExt cx="31499" cy="26906"/>
              </a:xfrm>
            </p:grpSpPr>
            <p:sp>
              <p:nvSpPr>
                <p:cNvPr id="9098" name="Google Shape;9098;p68"/>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8"/>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8"/>
              <p:cNvGrpSpPr/>
              <p:nvPr/>
            </p:nvGrpSpPr>
            <p:grpSpPr>
              <a:xfrm>
                <a:off x="3965789" y="3393545"/>
                <a:ext cx="31405" cy="26945"/>
                <a:chOff x="3965789" y="3393545"/>
                <a:chExt cx="31405" cy="26945"/>
              </a:xfrm>
            </p:grpSpPr>
            <p:sp>
              <p:nvSpPr>
                <p:cNvPr id="9101" name="Google Shape;9101;p68"/>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8"/>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68"/>
              <p:cNvGrpSpPr/>
              <p:nvPr/>
            </p:nvGrpSpPr>
            <p:grpSpPr>
              <a:xfrm>
                <a:off x="3925166" y="3491008"/>
                <a:ext cx="31405" cy="27001"/>
                <a:chOff x="3925166" y="3491008"/>
                <a:chExt cx="31405" cy="27001"/>
              </a:xfrm>
            </p:grpSpPr>
            <p:sp>
              <p:nvSpPr>
                <p:cNvPr id="9104" name="Google Shape;9104;p68"/>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8"/>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68"/>
              <p:cNvGrpSpPr/>
              <p:nvPr/>
            </p:nvGrpSpPr>
            <p:grpSpPr>
              <a:xfrm>
                <a:off x="3682845" y="3340976"/>
                <a:ext cx="31397" cy="26898"/>
                <a:chOff x="3682845" y="3340976"/>
                <a:chExt cx="31397" cy="26898"/>
              </a:xfrm>
            </p:grpSpPr>
            <p:sp>
              <p:nvSpPr>
                <p:cNvPr id="9107" name="Google Shape;9107;p68"/>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8"/>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9" name="Google Shape;9109;p68"/>
              <p:cNvGrpSpPr/>
              <p:nvPr/>
            </p:nvGrpSpPr>
            <p:grpSpPr>
              <a:xfrm>
                <a:off x="3795393" y="3353725"/>
                <a:ext cx="31499" cy="26993"/>
                <a:chOff x="3795393" y="3353725"/>
                <a:chExt cx="31499" cy="26993"/>
              </a:xfrm>
            </p:grpSpPr>
            <p:sp>
              <p:nvSpPr>
                <p:cNvPr id="9110" name="Google Shape;9110;p68"/>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8"/>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8"/>
              <p:cNvGrpSpPr/>
              <p:nvPr/>
            </p:nvGrpSpPr>
            <p:grpSpPr>
              <a:xfrm>
                <a:off x="4176909" y="4363221"/>
                <a:ext cx="38924" cy="33316"/>
                <a:chOff x="4176909" y="4363221"/>
                <a:chExt cx="38924" cy="33316"/>
              </a:xfrm>
            </p:grpSpPr>
            <p:sp>
              <p:nvSpPr>
                <p:cNvPr id="9113" name="Google Shape;9113;p68"/>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8"/>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8"/>
              <p:cNvGrpSpPr/>
              <p:nvPr/>
            </p:nvGrpSpPr>
            <p:grpSpPr>
              <a:xfrm>
                <a:off x="4226191" y="4007660"/>
                <a:ext cx="33560" cy="28770"/>
                <a:chOff x="4226191" y="4007660"/>
                <a:chExt cx="33560" cy="28770"/>
              </a:xfrm>
            </p:grpSpPr>
            <p:sp>
              <p:nvSpPr>
                <p:cNvPr id="9116" name="Google Shape;9116;p68"/>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8"/>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68"/>
              <p:cNvGrpSpPr/>
              <p:nvPr/>
            </p:nvGrpSpPr>
            <p:grpSpPr>
              <a:xfrm>
                <a:off x="3597785" y="3377045"/>
                <a:ext cx="33591" cy="28699"/>
                <a:chOff x="3597785" y="3377045"/>
                <a:chExt cx="33591" cy="28699"/>
              </a:xfrm>
            </p:grpSpPr>
            <p:sp>
              <p:nvSpPr>
                <p:cNvPr id="9119" name="Google Shape;9119;p68"/>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8"/>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68"/>
              <p:cNvGrpSpPr/>
              <p:nvPr/>
            </p:nvGrpSpPr>
            <p:grpSpPr>
              <a:xfrm>
                <a:off x="3887870" y="3669796"/>
                <a:ext cx="33591" cy="28692"/>
                <a:chOff x="3887870" y="3669796"/>
                <a:chExt cx="33591" cy="28692"/>
              </a:xfrm>
            </p:grpSpPr>
            <p:sp>
              <p:nvSpPr>
                <p:cNvPr id="9122" name="Google Shape;9122;p68"/>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8"/>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4" name="Google Shape;9124;p68"/>
              <p:cNvGrpSpPr/>
              <p:nvPr/>
            </p:nvGrpSpPr>
            <p:grpSpPr>
              <a:xfrm>
                <a:off x="3818320" y="3481625"/>
                <a:ext cx="33497" cy="28770"/>
                <a:chOff x="3818320" y="3481625"/>
                <a:chExt cx="33497" cy="28770"/>
              </a:xfrm>
            </p:grpSpPr>
            <p:sp>
              <p:nvSpPr>
                <p:cNvPr id="9125" name="Google Shape;9125;p68"/>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8"/>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68"/>
              <p:cNvGrpSpPr/>
              <p:nvPr/>
            </p:nvGrpSpPr>
            <p:grpSpPr>
              <a:xfrm>
                <a:off x="4278139" y="4120948"/>
                <a:ext cx="37492" cy="32129"/>
                <a:chOff x="4278139" y="4120948"/>
                <a:chExt cx="37492" cy="32129"/>
              </a:xfrm>
            </p:grpSpPr>
            <p:sp>
              <p:nvSpPr>
                <p:cNvPr id="9128" name="Google Shape;9128;p68"/>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8"/>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68"/>
              <p:cNvGrpSpPr/>
              <p:nvPr/>
            </p:nvGrpSpPr>
            <p:grpSpPr>
              <a:xfrm>
                <a:off x="4419898" y="3977388"/>
                <a:ext cx="33497" cy="28692"/>
                <a:chOff x="4419898" y="3977388"/>
                <a:chExt cx="33497" cy="28692"/>
              </a:xfrm>
            </p:grpSpPr>
            <p:sp>
              <p:nvSpPr>
                <p:cNvPr id="9131" name="Google Shape;9131;p68"/>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8"/>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3" name="Google Shape;9133;p68"/>
              <p:cNvGrpSpPr/>
              <p:nvPr/>
            </p:nvGrpSpPr>
            <p:grpSpPr>
              <a:xfrm>
                <a:off x="4158930" y="4034684"/>
                <a:ext cx="33497" cy="28762"/>
                <a:chOff x="4158930" y="4034684"/>
                <a:chExt cx="33497" cy="28762"/>
              </a:xfrm>
            </p:grpSpPr>
            <p:sp>
              <p:nvSpPr>
                <p:cNvPr id="9134" name="Google Shape;9134;p68"/>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8"/>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68"/>
              <p:cNvGrpSpPr/>
              <p:nvPr/>
            </p:nvGrpSpPr>
            <p:grpSpPr>
              <a:xfrm>
                <a:off x="4134949" y="3957049"/>
                <a:ext cx="33497" cy="28770"/>
                <a:chOff x="4134949" y="3957049"/>
                <a:chExt cx="33497" cy="28770"/>
              </a:xfrm>
            </p:grpSpPr>
            <p:sp>
              <p:nvSpPr>
                <p:cNvPr id="9137" name="Google Shape;9137;p68"/>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8"/>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8"/>
              <p:cNvGrpSpPr/>
              <p:nvPr/>
            </p:nvGrpSpPr>
            <p:grpSpPr>
              <a:xfrm>
                <a:off x="4193653" y="4184403"/>
                <a:ext cx="43580" cy="37264"/>
                <a:chOff x="4193653" y="4184403"/>
                <a:chExt cx="43580" cy="37264"/>
              </a:xfrm>
            </p:grpSpPr>
            <p:sp>
              <p:nvSpPr>
                <p:cNvPr id="9140" name="Google Shape;9140;p68"/>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8"/>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68"/>
              <p:cNvGrpSpPr/>
              <p:nvPr/>
            </p:nvGrpSpPr>
            <p:grpSpPr>
              <a:xfrm>
                <a:off x="4343600" y="3943844"/>
                <a:ext cx="43580" cy="37312"/>
                <a:chOff x="4343600" y="3943844"/>
                <a:chExt cx="43580" cy="37312"/>
              </a:xfrm>
            </p:grpSpPr>
            <p:sp>
              <p:nvSpPr>
                <p:cNvPr id="9143" name="Google Shape;9143;p68"/>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8"/>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8"/>
              <p:cNvGrpSpPr/>
              <p:nvPr/>
            </p:nvGrpSpPr>
            <p:grpSpPr>
              <a:xfrm>
                <a:off x="4172339" y="3381693"/>
                <a:ext cx="31499" cy="27001"/>
                <a:chOff x="4172339" y="3381693"/>
                <a:chExt cx="31499" cy="27001"/>
              </a:xfrm>
            </p:grpSpPr>
            <p:sp>
              <p:nvSpPr>
                <p:cNvPr id="9146" name="Google Shape;9146;p68"/>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8"/>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151"/>
        <p:cNvGrpSpPr/>
        <p:nvPr/>
      </p:nvGrpSpPr>
      <p:grpSpPr>
        <a:xfrm>
          <a:off x="0" y="0"/>
          <a:ext cx="0" cy="0"/>
          <a:chOff x="0" y="0"/>
          <a:chExt cx="0" cy="0"/>
        </a:xfrm>
      </p:grpSpPr>
      <p:grpSp>
        <p:nvGrpSpPr>
          <p:cNvPr id="9152" name="Google Shape;9152;p69"/>
          <p:cNvGrpSpPr/>
          <p:nvPr/>
        </p:nvGrpSpPr>
        <p:grpSpPr>
          <a:xfrm>
            <a:off x="2126623" y="3607908"/>
            <a:ext cx="1102891" cy="760337"/>
            <a:chOff x="4967783" y="2151471"/>
            <a:chExt cx="3920692" cy="2702940"/>
          </a:xfrm>
        </p:grpSpPr>
        <p:grpSp>
          <p:nvGrpSpPr>
            <p:cNvPr id="9153" name="Google Shape;9153;p69"/>
            <p:cNvGrpSpPr/>
            <p:nvPr/>
          </p:nvGrpSpPr>
          <p:grpSpPr>
            <a:xfrm>
              <a:off x="5045709" y="2252109"/>
              <a:ext cx="3761071" cy="2501708"/>
              <a:chOff x="2691784" y="1805334"/>
              <a:chExt cx="3761071" cy="2501708"/>
            </a:xfrm>
          </p:grpSpPr>
          <p:sp>
            <p:nvSpPr>
              <p:cNvPr id="9154" name="Google Shape;9154;p6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9"/>
            <p:cNvGrpSpPr/>
            <p:nvPr/>
          </p:nvGrpSpPr>
          <p:grpSpPr>
            <a:xfrm>
              <a:off x="4967783" y="2151471"/>
              <a:ext cx="3920692" cy="2702940"/>
              <a:chOff x="2613858" y="1704696"/>
              <a:chExt cx="3920692" cy="2702940"/>
            </a:xfrm>
          </p:grpSpPr>
          <p:sp>
            <p:nvSpPr>
              <p:cNvPr id="9162" name="Google Shape;9162;p6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7" name="Google Shape;9167;p69"/>
          <p:cNvGrpSpPr/>
          <p:nvPr/>
        </p:nvGrpSpPr>
        <p:grpSpPr>
          <a:xfrm>
            <a:off x="3530532" y="1496185"/>
            <a:ext cx="1561911" cy="708580"/>
            <a:chOff x="3530532" y="1496185"/>
            <a:chExt cx="1561911" cy="708580"/>
          </a:xfrm>
        </p:grpSpPr>
        <p:grpSp>
          <p:nvGrpSpPr>
            <p:cNvPr id="9168" name="Google Shape;9168;p69"/>
            <p:cNvGrpSpPr/>
            <p:nvPr/>
          </p:nvGrpSpPr>
          <p:grpSpPr>
            <a:xfrm>
              <a:off x="3720318" y="1857562"/>
              <a:ext cx="1372125" cy="54"/>
              <a:chOff x="3720318" y="1857562"/>
              <a:chExt cx="1372125" cy="54"/>
            </a:xfrm>
          </p:grpSpPr>
          <p:cxnSp>
            <p:nvCxnSpPr>
              <p:cNvPr id="9169" name="Google Shape;9169;p69"/>
              <p:cNvCxnSpPr>
                <a:endCxn id="917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71" name="Google Shape;9171;p6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72" name="Google Shape;9172;p6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173" name="Google Shape;9173;p69"/>
              <p:cNvCxnSpPr>
                <a:stCxn id="917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174" name="Google Shape;9174;p69"/>
            <p:cNvGrpSpPr/>
            <p:nvPr/>
          </p:nvGrpSpPr>
          <p:grpSpPr>
            <a:xfrm>
              <a:off x="3567462" y="1496185"/>
              <a:ext cx="286587" cy="272914"/>
              <a:chOff x="3567462" y="1496185"/>
              <a:chExt cx="286587" cy="272914"/>
            </a:xfrm>
          </p:grpSpPr>
          <p:cxnSp>
            <p:nvCxnSpPr>
              <p:cNvPr id="9175" name="Google Shape;9175;p6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176" name="Google Shape;9176;p69"/>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7" name="Google Shape;9177;p6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9" name="Google Shape;9179;p69"/>
            <p:cNvGrpSpPr/>
            <p:nvPr/>
          </p:nvGrpSpPr>
          <p:grpSpPr>
            <a:xfrm>
              <a:off x="3929014" y="1960574"/>
              <a:ext cx="286587" cy="242378"/>
              <a:chOff x="3929014" y="1960574"/>
              <a:chExt cx="286587" cy="242378"/>
            </a:xfrm>
          </p:grpSpPr>
          <p:cxnSp>
            <p:nvCxnSpPr>
              <p:cNvPr id="9180" name="Google Shape;9180;p6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181" name="Google Shape;9181;p69"/>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69"/>
            <p:cNvGrpSpPr/>
            <p:nvPr/>
          </p:nvGrpSpPr>
          <p:grpSpPr>
            <a:xfrm>
              <a:off x="4290828" y="1496185"/>
              <a:ext cx="286587" cy="272914"/>
              <a:chOff x="4290828" y="1496185"/>
              <a:chExt cx="286587" cy="272914"/>
            </a:xfrm>
          </p:grpSpPr>
          <p:cxnSp>
            <p:nvCxnSpPr>
              <p:cNvPr id="9183" name="Google Shape;9183;p6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184" name="Google Shape;9184;p69"/>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5" name="Google Shape;9185;p6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6" name="Google Shape;9186;p69"/>
            <p:cNvGrpSpPr/>
            <p:nvPr/>
          </p:nvGrpSpPr>
          <p:grpSpPr>
            <a:xfrm>
              <a:off x="4657726" y="1959674"/>
              <a:ext cx="286500" cy="245092"/>
              <a:chOff x="4657726" y="1959674"/>
              <a:chExt cx="286500" cy="245092"/>
            </a:xfrm>
          </p:grpSpPr>
          <p:cxnSp>
            <p:nvCxnSpPr>
              <p:cNvPr id="9187" name="Google Shape;9187;p6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188" name="Google Shape;9188;p6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9" name="Google Shape;9189;p69"/>
          <p:cNvGrpSpPr/>
          <p:nvPr/>
        </p:nvGrpSpPr>
        <p:grpSpPr>
          <a:xfrm>
            <a:off x="3512551" y="2358282"/>
            <a:ext cx="1597045" cy="378522"/>
            <a:chOff x="3512551" y="2358282"/>
            <a:chExt cx="1597045" cy="378522"/>
          </a:xfrm>
        </p:grpSpPr>
        <p:grpSp>
          <p:nvGrpSpPr>
            <p:cNvPr id="9190" name="Google Shape;9190;p69"/>
            <p:cNvGrpSpPr/>
            <p:nvPr/>
          </p:nvGrpSpPr>
          <p:grpSpPr>
            <a:xfrm>
              <a:off x="3738198" y="2553002"/>
              <a:ext cx="1145834" cy="117"/>
              <a:chOff x="3738198" y="2553002"/>
              <a:chExt cx="1145834" cy="117"/>
            </a:xfrm>
          </p:grpSpPr>
          <p:cxnSp>
            <p:nvCxnSpPr>
              <p:cNvPr id="9191" name="Google Shape;9191;p6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192" name="Google Shape;9192;p6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193" name="Google Shape;9193;p69"/>
              <p:cNvCxnSpPr>
                <a:stCxn id="9194" idx="6"/>
                <a:endCxn id="919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196" name="Google Shape;9196;p69"/>
            <p:cNvGrpSpPr/>
            <p:nvPr/>
          </p:nvGrpSpPr>
          <p:grpSpPr>
            <a:xfrm>
              <a:off x="3969644" y="2440153"/>
              <a:ext cx="225853" cy="296651"/>
              <a:chOff x="3969644" y="2440153"/>
              <a:chExt cx="225853" cy="296651"/>
            </a:xfrm>
          </p:grpSpPr>
          <p:cxnSp>
            <p:nvCxnSpPr>
              <p:cNvPr id="9197" name="Google Shape;9197;p69"/>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9195" name="Google Shape;9195;p69"/>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9"/>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9"/>
            <p:cNvGrpSpPr/>
            <p:nvPr/>
          </p:nvGrpSpPr>
          <p:grpSpPr>
            <a:xfrm>
              <a:off x="4426818" y="2358282"/>
              <a:ext cx="225613" cy="307569"/>
              <a:chOff x="4426818" y="2358282"/>
              <a:chExt cx="225613" cy="307569"/>
            </a:xfrm>
          </p:grpSpPr>
          <p:cxnSp>
            <p:nvCxnSpPr>
              <p:cNvPr id="9200" name="Google Shape;9200;p69"/>
              <p:cNvCxnSpPr>
                <a:stCxn id="920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202" name="Google Shape;9202;p69"/>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9"/>
            <p:cNvGrpSpPr/>
            <p:nvPr/>
          </p:nvGrpSpPr>
          <p:grpSpPr>
            <a:xfrm>
              <a:off x="4883984" y="2440153"/>
              <a:ext cx="225613" cy="296486"/>
              <a:chOff x="4883984" y="2440153"/>
              <a:chExt cx="225613" cy="296486"/>
            </a:xfrm>
          </p:grpSpPr>
          <p:cxnSp>
            <p:nvCxnSpPr>
              <p:cNvPr id="9204" name="Google Shape;9204;p69"/>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9205" name="Google Shape;9205;p69"/>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9"/>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9"/>
            <p:cNvGrpSpPr/>
            <p:nvPr/>
          </p:nvGrpSpPr>
          <p:grpSpPr>
            <a:xfrm>
              <a:off x="3512551" y="2358356"/>
              <a:ext cx="225647" cy="307629"/>
              <a:chOff x="2182679" y="2005014"/>
              <a:chExt cx="792300" cy="1080158"/>
            </a:xfrm>
          </p:grpSpPr>
          <p:cxnSp>
            <p:nvCxnSpPr>
              <p:cNvPr id="9208" name="Google Shape;9208;p69"/>
              <p:cNvCxnSpPr>
                <a:stCxn id="920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194" name="Google Shape;9194;p6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0" name="Google Shape;9210;p69"/>
          <p:cNvGrpSpPr/>
          <p:nvPr/>
        </p:nvGrpSpPr>
        <p:grpSpPr>
          <a:xfrm>
            <a:off x="6872633" y="1182079"/>
            <a:ext cx="1559809" cy="722610"/>
            <a:chOff x="634175" y="2986275"/>
            <a:chExt cx="3147949" cy="1458344"/>
          </a:xfrm>
        </p:grpSpPr>
        <p:cxnSp>
          <p:nvCxnSpPr>
            <p:cNvPr id="9211" name="Google Shape;9211;p69"/>
            <p:cNvCxnSpPr>
              <a:stCxn id="9212" idx="4"/>
              <a:endCxn id="921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214" name="Google Shape;9214;p69"/>
            <p:cNvCxnSpPr>
              <a:stCxn id="9213" idx="0"/>
              <a:endCxn id="921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216" name="Google Shape;9216;p69"/>
            <p:cNvCxnSpPr>
              <a:stCxn id="9215" idx="4"/>
              <a:endCxn id="921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218" name="Google Shape;9218;p69"/>
            <p:cNvCxnSpPr>
              <a:stCxn id="9217" idx="0"/>
              <a:endCxn id="921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219" name="Google Shape;9219;p6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15" name="Google Shape;9215;p6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12" name="Google Shape;9212;p6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17" name="Google Shape;9217;p6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213" name="Google Shape;9213;p6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220" name="Google Shape;9220;p69"/>
          <p:cNvGrpSpPr/>
          <p:nvPr/>
        </p:nvGrpSpPr>
        <p:grpSpPr>
          <a:xfrm>
            <a:off x="3526424" y="2891987"/>
            <a:ext cx="1570719" cy="294123"/>
            <a:chOff x="998425" y="1182125"/>
            <a:chExt cx="1065400" cy="199500"/>
          </a:xfrm>
        </p:grpSpPr>
        <p:sp>
          <p:nvSpPr>
            <p:cNvPr id="9221" name="Google Shape;9221;p6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69"/>
          <p:cNvGrpSpPr/>
          <p:nvPr/>
        </p:nvGrpSpPr>
        <p:grpSpPr>
          <a:xfrm>
            <a:off x="6869680" y="2009474"/>
            <a:ext cx="1565716" cy="366729"/>
            <a:chOff x="1247650" y="2075423"/>
            <a:chExt cx="6648477" cy="1557238"/>
          </a:xfrm>
        </p:grpSpPr>
        <p:sp>
          <p:nvSpPr>
            <p:cNvPr id="9227" name="Google Shape;9227;p6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69"/>
          <p:cNvGrpSpPr/>
          <p:nvPr/>
        </p:nvGrpSpPr>
        <p:grpSpPr>
          <a:xfrm>
            <a:off x="6853992" y="3158178"/>
            <a:ext cx="1597092" cy="663663"/>
            <a:chOff x="6796238" y="3158184"/>
            <a:chExt cx="1630351" cy="677483"/>
          </a:xfrm>
        </p:grpSpPr>
        <p:cxnSp>
          <p:nvCxnSpPr>
            <p:cNvPr id="9234" name="Google Shape;9234;p69"/>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9235" name="Google Shape;9235;p69"/>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9236" name="Google Shape;9236;p69"/>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9237" name="Google Shape;9237;p69"/>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9238" name="Google Shape;9238;p69"/>
            <p:cNvGrpSpPr/>
            <p:nvPr/>
          </p:nvGrpSpPr>
          <p:grpSpPr>
            <a:xfrm>
              <a:off x="6796238" y="3311904"/>
              <a:ext cx="1630351" cy="377711"/>
              <a:chOff x="6796238" y="3311904"/>
              <a:chExt cx="1630351" cy="377711"/>
            </a:xfrm>
          </p:grpSpPr>
          <p:sp>
            <p:nvSpPr>
              <p:cNvPr id="9239" name="Google Shape;9239;p69"/>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9"/>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42" name="Google Shape;9242;p69"/>
          <p:cNvGrpSpPr/>
          <p:nvPr/>
        </p:nvGrpSpPr>
        <p:grpSpPr>
          <a:xfrm>
            <a:off x="5375130" y="1179681"/>
            <a:ext cx="1368606" cy="1593805"/>
            <a:chOff x="1839112" y="2209163"/>
            <a:chExt cx="1918159" cy="2233784"/>
          </a:xfrm>
        </p:grpSpPr>
        <p:sp>
          <p:nvSpPr>
            <p:cNvPr id="9243" name="Google Shape;9243;p6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6" name="Google Shape;9246;p69"/>
            <p:cNvCxnSpPr>
              <a:stCxn id="9243" idx="6"/>
              <a:endCxn id="924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47" name="Google Shape;9247;p69"/>
            <p:cNvCxnSpPr>
              <a:stCxn id="9244" idx="4"/>
              <a:endCxn id="924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249" name="Google Shape;9249;p69"/>
            <p:cNvCxnSpPr>
              <a:stCxn id="9248" idx="6"/>
              <a:endCxn id="924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250" name="Google Shape;9250;p69"/>
            <p:cNvCxnSpPr>
              <a:stCxn id="9245" idx="4"/>
              <a:endCxn id="925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248" name="Google Shape;9248;p6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69"/>
            <p:cNvCxnSpPr>
              <a:endCxn id="925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254" name="Google Shape;9254;p69"/>
          <p:cNvGrpSpPr/>
          <p:nvPr/>
        </p:nvGrpSpPr>
        <p:grpSpPr>
          <a:xfrm>
            <a:off x="3507503" y="1185917"/>
            <a:ext cx="1637968" cy="154942"/>
            <a:chOff x="238125" y="2506075"/>
            <a:chExt cx="7115411" cy="673075"/>
          </a:xfrm>
        </p:grpSpPr>
        <p:sp>
          <p:nvSpPr>
            <p:cNvPr id="9255" name="Google Shape;9255;p6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69"/>
          <p:cNvGrpSpPr/>
          <p:nvPr/>
        </p:nvGrpSpPr>
        <p:grpSpPr>
          <a:xfrm>
            <a:off x="746187" y="1507514"/>
            <a:ext cx="2476762" cy="91743"/>
            <a:chOff x="1464850" y="436376"/>
            <a:chExt cx="6001362" cy="222300"/>
          </a:xfrm>
        </p:grpSpPr>
        <p:sp>
          <p:nvSpPr>
            <p:cNvPr id="9261" name="Google Shape;9261;p6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66" name="Google Shape;9266;p6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67" name="Google Shape;9267;p6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68" name="Google Shape;9268;p6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269" name="Google Shape;9269;p6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270" name="Google Shape;9270;p69"/>
          <p:cNvGrpSpPr/>
          <p:nvPr/>
        </p:nvGrpSpPr>
        <p:grpSpPr>
          <a:xfrm>
            <a:off x="732455" y="2742980"/>
            <a:ext cx="1452862" cy="651872"/>
            <a:chOff x="803162" y="2667727"/>
            <a:chExt cx="1412054" cy="633562"/>
          </a:xfrm>
        </p:grpSpPr>
        <p:cxnSp>
          <p:nvCxnSpPr>
            <p:cNvPr id="9271" name="Google Shape;9271;p69"/>
            <p:cNvCxnSpPr>
              <a:stCxn id="9272" idx="2"/>
              <a:endCxn id="927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74" name="Google Shape;9274;p69"/>
            <p:cNvCxnSpPr>
              <a:stCxn id="9275" idx="0"/>
              <a:endCxn id="927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76" name="Google Shape;9276;p69"/>
            <p:cNvCxnSpPr>
              <a:stCxn id="9275" idx="2"/>
              <a:endCxn id="927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78" name="Google Shape;9278;p69"/>
            <p:cNvCxnSpPr>
              <a:stCxn id="9279" idx="0"/>
              <a:endCxn id="927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80" name="Google Shape;9280;p69"/>
            <p:cNvCxnSpPr>
              <a:stCxn id="9273" idx="2"/>
              <a:endCxn id="928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282" name="Google Shape;9282;p69"/>
            <p:cNvCxnSpPr>
              <a:stCxn id="9283" idx="0"/>
              <a:endCxn id="927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279" name="Google Shape;9279;p69"/>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77" name="Google Shape;9277;p69"/>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83" name="Google Shape;9283;p69"/>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81" name="Google Shape;9281;p69"/>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73" name="Google Shape;9273;p69"/>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75" name="Google Shape;9275;p69"/>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272" name="Google Shape;9272;p69"/>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284" name="Google Shape;9284;p69"/>
          <p:cNvGrpSpPr/>
          <p:nvPr/>
        </p:nvGrpSpPr>
        <p:grpSpPr>
          <a:xfrm>
            <a:off x="732447" y="1178518"/>
            <a:ext cx="2518423" cy="209218"/>
            <a:chOff x="803154" y="1111966"/>
            <a:chExt cx="2447684" cy="203341"/>
          </a:xfrm>
        </p:grpSpPr>
        <p:grpSp>
          <p:nvGrpSpPr>
            <p:cNvPr id="9285" name="Google Shape;9285;p69"/>
            <p:cNvGrpSpPr/>
            <p:nvPr/>
          </p:nvGrpSpPr>
          <p:grpSpPr>
            <a:xfrm>
              <a:off x="1958180" y="1111966"/>
              <a:ext cx="588019" cy="121396"/>
              <a:chOff x="4808316" y="2800065"/>
              <a:chExt cx="1999386" cy="412910"/>
            </a:xfrm>
          </p:grpSpPr>
          <p:sp>
            <p:nvSpPr>
              <p:cNvPr id="9286" name="Google Shape;9286;p6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7" name="Google Shape;9287;p69"/>
              <p:cNvGrpSpPr/>
              <p:nvPr/>
            </p:nvGrpSpPr>
            <p:grpSpPr>
              <a:xfrm>
                <a:off x="4808316" y="2800065"/>
                <a:ext cx="92400" cy="411825"/>
                <a:chOff x="845575" y="2563700"/>
                <a:chExt cx="92400" cy="411825"/>
              </a:xfrm>
            </p:grpSpPr>
            <p:cxnSp>
              <p:nvCxnSpPr>
                <p:cNvPr id="9288" name="Google Shape;9288;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89" name="Google Shape;9289;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9290" name="Google Shape;9290;p69"/>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9291" name="Google Shape;9291;p69"/>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2" name="Google Shape;9292;p69"/>
            <p:cNvGrpSpPr/>
            <p:nvPr/>
          </p:nvGrpSpPr>
          <p:grpSpPr>
            <a:xfrm>
              <a:off x="803154" y="1112063"/>
              <a:ext cx="591111" cy="121410"/>
              <a:chOff x="803154" y="1112063"/>
              <a:chExt cx="591111" cy="121410"/>
            </a:xfrm>
          </p:grpSpPr>
          <p:grpSp>
            <p:nvGrpSpPr>
              <p:cNvPr id="9293" name="Google Shape;9293;p69"/>
              <p:cNvGrpSpPr/>
              <p:nvPr/>
            </p:nvGrpSpPr>
            <p:grpSpPr>
              <a:xfrm>
                <a:off x="803154" y="1112063"/>
                <a:ext cx="27174" cy="121091"/>
                <a:chOff x="845575" y="2563700"/>
                <a:chExt cx="92400" cy="411825"/>
              </a:xfrm>
            </p:grpSpPr>
            <p:cxnSp>
              <p:nvCxnSpPr>
                <p:cNvPr id="9294" name="Google Shape;9294;p6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295" name="Google Shape;9295;p6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6" name="Google Shape;9296;p69"/>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69"/>
            <p:cNvGrpSpPr/>
            <p:nvPr/>
          </p:nvGrpSpPr>
          <p:grpSpPr>
            <a:xfrm>
              <a:off x="1381934" y="1194217"/>
              <a:ext cx="588259" cy="121091"/>
              <a:chOff x="1381934" y="1194217"/>
              <a:chExt cx="588259" cy="121091"/>
            </a:xfrm>
          </p:grpSpPr>
          <p:grpSp>
            <p:nvGrpSpPr>
              <p:cNvPr id="9298" name="Google Shape;9298;p69"/>
              <p:cNvGrpSpPr/>
              <p:nvPr/>
            </p:nvGrpSpPr>
            <p:grpSpPr>
              <a:xfrm rot="10800000">
                <a:off x="1381934" y="1194217"/>
                <a:ext cx="27174" cy="121091"/>
                <a:chOff x="2070100" y="2563700"/>
                <a:chExt cx="92400" cy="411825"/>
              </a:xfrm>
            </p:grpSpPr>
            <p:cxnSp>
              <p:nvCxnSpPr>
                <p:cNvPr id="9299" name="Google Shape;9299;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00" name="Google Shape;9300;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1" name="Google Shape;9301;p69"/>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69"/>
            <p:cNvGrpSpPr/>
            <p:nvPr/>
          </p:nvGrpSpPr>
          <p:grpSpPr>
            <a:xfrm>
              <a:off x="2532104" y="1194217"/>
              <a:ext cx="704905" cy="121091"/>
              <a:chOff x="2532104" y="1194217"/>
              <a:chExt cx="704905" cy="121091"/>
            </a:xfrm>
          </p:grpSpPr>
          <p:grpSp>
            <p:nvGrpSpPr>
              <p:cNvPr id="9303" name="Google Shape;9303;p69"/>
              <p:cNvGrpSpPr/>
              <p:nvPr/>
            </p:nvGrpSpPr>
            <p:grpSpPr>
              <a:xfrm rot="10800000">
                <a:off x="2532104" y="1194217"/>
                <a:ext cx="27174" cy="121091"/>
                <a:chOff x="2070100" y="2563700"/>
                <a:chExt cx="92400" cy="411825"/>
              </a:xfrm>
            </p:grpSpPr>
            <p:cxnSp>
              <p:nvCxnSpPr>
                <p:cNvPr id="9304" name="Google Shape;9304;p6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305" name="Google Shape;9305;p6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6" name="Google Shape;9306;p69"/>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7" name="Google Shape;9307;p69"/>
          <p:cNvGrpSpPr/>
          <p:nvPr/>
        </p:nvGrpSpPr>
        <p:grpSpPr>
          <a:xfrm>
            <a:off x="3525467" y="3875150"/>
            <a:ext cx="1567778" cy="491677"/>
            <a:chOff x="5194708" y="3484366"/>
            <a:chExt cx="3148148" cy="987304"/>
          </a:xfrm>
        </p:grpSpPr>
        <p:grpSp>
          <p:nvGrpSpPr>
            <p:cNvPr id="9308" name="Google Shape;9308;p69"/>
            <p:cNvGrpSpPr/>
            <p:nvPr/>
          </p:nvGrpSpPr>
          <p:grpSpPr>
            <a:xfrm>
              <a:off x="7531521" y="3484366"/>
              <a:ext cx="811335" cy="987304"/>
              <a:chOff x="3379425" y="1617275"/>
              <a:chExt cx="1090650" cy="1327200"/>
            </a:xfrm>
          </p:grpSpPr>
          <p:sp>
            <p:nvSpPr>
              <p:cNvPr id="9309" name="Google Shape;9309;p6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69"/>
            <p:cNvGrpSpPr/>
            <p:nvPr/>
          </p:nvGrpSpPr>
          <p:grpSpPr>
            <a:xfrm>
              <a:off x="6752546" y="3484366"/>
              <a:ext cx="811428" cy="987304"/>
              <a:chOff x="2332275" y="1617275"/>
              <a:chExt cx="1090775" cy="1327200"/>
            </a:xfrm>
          </p:grpSpPr>
          <p:sp>
            <p:nvSpPr>
              <p:cNvPr id="9313" name="Google Shape;9313;p6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69"/>
            <p:cNvGrpSpPr/>
            <p:nvPr/>
          </p:nvGrpSpPr>
          <p:grpSpPr>
            <a:xfrm>
              <a:off x="5973664" y="3484366"/>
              <a:ext cx="811335" cy="987304"/>
              <a:chOff x="1285250" y="1617275"/>
              <a:chExt cx="1090650" cy="1327200"/>
            </a:xfrm>
          </p:grpSpPr>
          <p:sp>
            <p:nvSpPr>
              <p:cNvPr id="9317" name="Google Shape;9317;p6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0" name="Google Shape;9320;p69"/>
            <p:cNvGrpSpPr/>
            <p:nvPr/>
          </p:nvGrpSpPr>
          <p:grpSpPr>
            <a:xfrm>
              <a:off x="5194708" y="3484366"/>
              <a:ext cx="811409" cy="987304"/>
              <a:chOff x="238125" y="1617275"/>
              <a:chExt cx="1090750" cy="1327200"/>
            </a:xfrm>
          </p:grpSpPr>
          <p:sp>
            <p:nvSpPr>
              <p:cNvPr id="9321" name="Google Shape;9321;p6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4" name="Google Shape;9324;p69"/>
          <p:cNvGrpSpPr/>
          <p:nvPr/>
        </p:nvGrpSpPr>
        <p:grpSpPr>
          <a:xfrm>
            <a:off x="3486076" y="3355561"/>
            <a:ext cx="1616964" cy="346256"/>
            <a:chOff x="1808063" y="4294338"/>
            <a:chExt cx="3370782" cy="721817"/>
          </a:xfrm>
        </p:grpSpPr>
        <p:sp>
          <p:nvSpPr>
            <p:cNvPr id="9325" name="Google Shape;9325;p6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69"/>
          <p:cNvGrpSpPr/>
          <p:nvPr/>
        </p:nvGrpSpPr>
        <p:grpSpPr>
          <a:xfrm>
            <a:off x="764288" y="3641590"/>
            <a:ext cx="1295882" cy="646587"/>
            <a:chOff x="834100" y="3642869"/>
            <a:chExt cx="1259483" cy="628426"/>
          </a:xfrm>
        </p:grpSpPr>
        <p:sp>
          <p:nvSpPr>
            <p:cNvPr id="9336" name="Google Shape;9336;p6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69"/>
            <p:cNvGrpSpPr/>
            <p:nvPr/>
          </p:nvGrpSpPr>
          <p:grpSpPr>
            <a:xfrm>
              <a:off x="1360364" y="3847835"/>
              <a:ext cx="208119" cy="224359"/>
              <a:chOff x="1360769" y="3847100"/>
              <a:chExt cx="208119" cy="224359"/>
            </a:xfrm>
          </p:grpSpPr>
          <p:sp>
            <p:nvSpPr>
              <p:cNvPr id="9362" name="Google Shape;9362;p6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2" name="Google Shape;9382;p6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69"/>
          <p:cNvGrpSpPr/>
          <p:nvPr/>
        </p:nvGrpSpPr>
        <p:grpSpPr>
          <a:xfrm rot="5400000">
            <a:off x="5977401" y="3438087"/>
            <a:ext cx="164064" cy="1414916"/>
            <a:chOff x="4428249" y="1369375"/>
            <a:chExt cx="36905" cy="429569"/>
          </a:xfrm>
        </p:grpSpPr>
        <p:sp>
          <p:nvSpPr>
            <p:cNvPr id="9397" name="Google Shape;9397;p6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9" name="Google Shape;9429;p69"/>
          <p:cNvGrpSpPr/>
          <p:nvPr/>
        </p:nvGrpSpPr>
        <p:grpSpPr>
          <a:xfrm rot="10800000" flipH="1">
            <a:off x="5349830" y="3026630"/>
            <a:ext cx="1419207" cy="24808"/>
            <a:chOff x="219558" y="4738465"/>
            <a:chExt cx="5852400" cy="102300"/>
          </a:xfrm>
        </p:grpSpPr>
        <p:cxnSp>
          <p:nvCxnSpPr>
            <p:cNvPr id="9430" name="Google Shape;9430;p6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431" name="Google Shape;9431;p6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69"/>
          <p:cNvGrpSpPr/>
          <p:nvPr/>
        </p:nvGrpSpPr>
        <p:grpSpPr>
          <a:xfrm>
            <a:off x="5361148" y="3399694"/>
            <a:ext cx="1396570" cy="385016"/>
            <a:chOff x="5286284" y="2966544"/>
            <a:chExt cx="1396570" cy="385016"/>
          </a:xfrm>
        </p:grpSpPr>
        <p:cxnSp>
          <p:nvCxnSpPr>
            <p:cNvPr id="9437" name="Google Shape;9437;p6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438" name="Google Shape;9438;p6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439" name="Google Shape;9439;p69"/>
            <p:cNvGrpSpPr/>
            <p:nvPr/>
          </p:nvGrpSpPr>
          <p:grpSpPr>
            <a:xfrm>
              <a:off x="5287688" y="3173364"/>
              <a:ext cx="1395166" cy="74015"/>
              <a:chOff x="5287688" y="3173364"/>
              <a:chExt cx="1395166" cy="74015"/>
            </a:xfrm>
          </p:grpSpPr>
          <p:cxnSp>
            <p:nvCxnSpPr>
              <p:cNvPr id="9440" name="Google Shape;9440;p6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441" name="Google Shape;9441;p69"/>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9442" name="Google Shape;9442;p69"/>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443" name="Google Shape;9443;p69"/>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444" name="Google Shape;9444;p69"/>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445" name="Google Shape;9445;p69"/>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446" name="Google Shape;9446;p69"/>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9447" name="Google Shape;9447;p69"/>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9448" name="Google Shape;9448;p6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449" name="Google Shape;9449;p69"/>
          <p:cNvGrpSpPr/>
          <p:nvPr/>
        </p:nvGrpSpPr>
        <p:grpSpPr>
          <a:xfrm>
            <a:off x="2047214" y="1818470"/>
            <a:ext cx="1182276" cy="662027"/>
            <a:chOff x="2029517" y="1732295"/>
            <a:chExt cx="1149068" cy="643432"/>
          </a:xfrm>
        </p:grpSpPr>
        <p:grpSp>
          <p:nvGrpSpPr>
            <p:cNvPr id="9450" name="Google Shape;9450;p69"/>
            <p:cNvGrpSpPr/>
            <p:nvPr/>
          </p:nvGrpSpPr>
          <p:grpSpPr>
            <a:xfrm>
              <a:off x="2708660" y="1746937"/>
              <a:ext cx="455427" cy="244429"/>
              <a:chOff x="2700693" y="1746937"/>
              <a:chExt cx="455427" cy="244429"/>
            </a:xfrm>
          </p:grpSpPr>
          <p:grpSp>
            <p:nvGrpSpPr>
              <p:cNvPr id="9451" name="Google Shape;9451;p69"/>
              <p:cNvGrpSpPr/>
              <p:nvPr/>
            </p:nvGrpSpPr>
            <p:grpSpPr>
              <a:xfrm>
                <a:off x="2905682" y="1782817"/>
                <a:ext cx="250438" cy="208549"/>
                <a:chOff x="2905682" y="1782817"/>
                <a:chExt cx="250438" cy="208549"/>
              </a:xfrm>
            </p:grpSpPr>
            <p:cxnSp>
              <p:nvCxnSpPr>
                <p:cNvPr id="9452" name="Google Shape;9452;p6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53" name="Google Shape;9453;p6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69"/>
              <p:cNvGrpSpPr/>
              <p:nvPr/>
            </p:nvGrpSpPr>
            <p:grpSpPr>
              <a:xfrm>
                <a:off x="2700693" y="1746937"/>
                <a:ext cx="449967" cy="72374"/>
                <a:chOff x="2700693" y="1746937"/>
                <a:chExt cx="449967" cy="72374"/>
              </a:xfrm>
            </p:grpSpPr>
            <p:cxnSp>
              <p:nvCxnSpPr>
                <p:cNvPr id="9455" name="Google Shape;9455;p6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56" name="Google Shape;9456;p6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57" name="Google Shape;9457;p69"/>
            <p:cNvGrpSpPr/>
            <p:nvPr/>
          </p:nvGrpSpPr>
          <p:grpSpPr>
            <a:xfrm>
              <a:off x="2029517" y="1732295"/>
              <a:ext cx="1149068" cy="643432"/>
              <a:chOff x="2029517" y="1732295"/>
              <a:chExt cx="1149068" cy="643432"/>
            </a:xfrm>
          </p:grpSpPr>
          <p:grpSp>
            <p:nvGrpSpPr>
              <p:cNvPr id="9458" name="Google Shape;9458;p69"/>
              <p:cNvGrpSpPr/>
              <p:nvPr/>
            </p:nvGrpSpPr>
            <p:grpSpPr>
              <a:xfrm>
                <a:off x="2703618" y="2103152"/>
                <a:ext cx="474966" cy="260017"/>
                <a:chOff x="2703618" y="2103152"/>
                <a:chExt cx="474966" cy="260017"/>
              </a:xfrm>
            </p:grpSpPr>
            <p:grpSp>
              <p:nvGrpSpPr>
                <p:cNvPr id="9459" name="Google Shape;9459;p69"/>
                <p:cNvGrpSpPr/>
                <p:nvPr/>
              </p:nvGrpSpPr>
              <p:grpSpPr>
                <a:xfrm>
                  <a:off x="2703618" y="2290640"/>
                  <a:ext cx="450291" cy="72529"/>
                  <a:chOff x="2703618" y="2290640"/>
                  <a:chExt cx="450291" cy="72529"/>
                </a:xfrm>
              </p:grpSpPr>
              <p:cxnSp>
                <p:nvCxnSpPr>
                  <p:cNvPr id="9460" name="Google Shape;9460;p6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61" name="Google Shape;9461;p6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69"/>
                <p:cNvGrpSpPr/>
                <p:nvPr/>
              </p:nvGrpSpPr>
              <p:grpSpPr>
                <a:xfrm>
                  <a:off x="2908607" y="2103152"/>
                  <a:ext cx="269977" cy="223538"/>
                  <a:chOff x="2908607" y="2103152"/>
                  <a:chExt cx="269977" cy="223538"/>
                </a:xfrm>
              </p:grpSpPr>
              <p:cxnSp>
                <p:nvCxnSpPr>
                  <p:cNvPr id="9463" name="Google Shape;9463;p6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464" name="Google Shape;9464;p6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5" name="Google Shape;9465;p69"/>
              <p:cNvGrpSpPr/>
              <p:nvPr/>
            </p:nvGrpSpPr>
            <p:grpSpPr>
              <a:xfrm>
                <a:off x="2029517" y="1732295"/>
                <a:ext cx="685827" cy="643432"/>
                <a:chOff x="2029517" y="1732295"/>
                <a:chExt cx="685827" cy="643432"/>
              </a:xfrm>
            </p:grpSpPr>
            <p:sp>
              <p:nvSpPr>
                <p:cNvPr id="9466" name="Google Shape;9466;p6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7" name="Google Shape;9467;p69"/>
                <p:cNvGrpSpPr/>
                <p:nvPr/>
              </p:nvGrpSpPr>
              <p:grpSpPr>
                <a:xfrm>
                  <a:off x="2158948" y="1732295"/>
                  <a:ext cx="556396" cy="333108"/>
                  <a:chOff x="2158948" y="1732295"/>
                  <a:chExt cx="556396" cy="333108"/>
                </a:xfrm>
              </p:grpSpPr>
              <p:cxnSp>
                <p:nvCxnSpPr>
                  <p:cNvPr id="9468" name="Google Shape;9468;p6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69" name="Google Shape;9469;p6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69"/>
                <p:cNvGrpSpPr/>
                <p:nvPr/>
              </p:nvGrpSpPr>
              <p:grpSpPr>
                <a:xfrm>
                  <a:off x="2159908" y="2065057"/>
                  <a:ext cx="550884" cy="310670"/>
                  <a:chOff x="2159908" y="2065057"/>
                  <a:chExt cx="550884" cy="310670"/>
                </a:xfrm>
              </p:grpSpPr>
              <p:cxnSp>
                <p:nvCxnSpPr>
                  <p:cNvPr id="9471" name="Google Shape;9471;p6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9472" name="Google Shape;9472;p6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9473" name="Google Shape;9473;p69"/>
          <p:cNvGrpSpPr/>
          <p:nvPr/>
        </p:nvGrpSpPr>
        <p:grpSpPr>
          <a:xfrm>
            <a:off x="732462" y="1766083"/>
            <a:ext cx="962651" cy="810058"/>
            <a:chOff x="732462" y="1766083"/>
            <a:chExt cx="962651" cy="810058"/>
          </a:xfrm>
        </p:grpSpPr>
        <p:grpSp>
          <p:nvGrpSpPr>
            <p:cNvPr id="9474" name="Google Shape;9474;p69"/>
            <p:cNvGrpSpPr/>
            <p:nvPr/>
          </p:nvGrpSpPr>
          <p:grpSpPr>
            <a:xfrm>
              <a:off x="732462" y="1908333"/>
              <a:ext cx="339364" cy="524749"/>
              <a:chOff x="844912" y="1819635"/>
              <a:chExt cx="329831" cy="510010"/>
            </a:xfrm>
          </p:grpSpPr>
          <p:sp>
            <p:nvSpPr>
              <p:cNvPr id="9475" name="Google Shape;9475;p69"/>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9"/>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9"/>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9"/>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9"/>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9"/>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69"/>
            <p:cNvGrpSpPr/>
            <p:nvPr/>
          </p:nvGrpSpPr>
          <p:grpSpPr>
            <a:xfrm>
              <a:off x="1184858" y="2256650"/>
              <a:ext cx="510255" cy="319491"/>
              <a:chOff x="1284601" y="2158168"/>
              <a:chExt cx="495923" cy="310517"/>
            </a:xfrm>
          </p:grpSpPr>
          <p:sp>
            <p:nvSpPr>
              <p:cNvPr id="9482" name="Google Shape;9482;p6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3" name="Google Shape;9483;p69"/>
              <p:cNvGrpSpPr/>
              <p:nvPr/>
            </p:nvGrpSpPr>
            <p:grpSpPr>
              <a:xfrm>
                <a:off x="1507666" y="2158168"/>
                <a:ext cx="272858" cy="310517"/>
                <a:chOff x="1507666" y="2158168"/>
                <a:chExt cx="272858" cy="310517"/>
              </a:xfrm>
            </p:grpSpPr>
            <p:grpSp>
              <p:nvGrpSpPr>
                <p:cNvPr id="9484" name="Google Shape;9484;p69"/>
                <p:cNvGrpSpPr/>
                <p:nvPr/>
              </p:nvGrpSpPr>
              <p:grpSpPr>
                <a:xfrm>
                  <a:off x="1507666" y="2176104"/>
                  <a:ext cx="166390" cy="273143"/>
                  <a:chOff x="1507666" y="2176104"/>
                  <a:chExt cx="166390" cy="273143"/>
                </a:xfrm>
              </p:grpSpPr>
              <p:sp>
                <p:nvSpPr>
                  <p:cNvPr id="9485" name="Google Shape;9485;p69"/>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9"/>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9"/>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9"/>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9"/>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9"/>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9"/>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2" name="Google Shape;9492;p6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4" name="Google Shape;9494;p69"/>
            <p:cNvGrpSpPr/>
            <p:nvPr/>
          </p:nvGrpSpPr>
          <p:grpSpPr>
            <a:xfrm>
              <a:off x="1184858" y="1766083"/>
              <a:ext cx="510255" cy="319491"/>
              <a:chOff x="1284601" y="1681380"/>
              <a:chExt cx="495923" cy="310517"/>
            </a:xfrm>
          </p:grpSpPr>
          <p:sp>
            <p:nvSpPr>
              <p:cNvPr id="9495" name="Google Shape;9495;p6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6" name="Google Shape;9496;p69"/>
              <p:cNvGrpSpPr/>
              <p:nvPr/>
            </p:nvGrpSpPr>
            <p:grpSpPr>
              <a:xfrm>
                <a:off x="1507666" y="1681380"/>
                <a:ext cx="272858" cy="310517"/>
                <a:chOff x="1507666" y="1681380"/>
                <a:chExt cx="272858" cy="310517"/>
              </a:xfrm>
            </p:grpSpPr>
            <p:grpSp>
              <p:nvGrpSpPr>
                <p:cNvPr id="9497" name="Google Shape;9497;p69"/>
                <p:cNvGrpSpPr/>
                <p:nvPr/>
              </p:nvGrpSpPr>
              <p:grpSpPr>
                <a:xfrm>
                  <a:off x="1507666" y="1700120"/>
                  <a:ext cx="166390" cy="272978"/>
                  <a:chOff x="1507666" y="1700120"/>
                  <a:chExt cx="166390" cy="272978"/>
                </a:xfrm>
              </p:grpSpPr>
              <p:sp>
                <p:nvSpPr>
                  <p:cNvPr id="9498" name="Google Shape;9498;p69"/>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9"/>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9"/>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9"/>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9"/>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9"/>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9"/>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5" name="Google Shape;9505;p6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07" name="Google Shape;9507;p69"/>
          <p:cNvGrpSpPr/>
          <p:nvPr/>
        </p:nvGrpSpPr>
        <p:grpSpPr>
          <a:xfrm>
            <a:off x="6841403" y="2533512"/>
            <a:ext cx="1622269" cy="552443"/>
            <a:chOff x="6894650" y="2574740"/>
            <a:chExt cx="1445100" cy="492111"/>
          </a:xfrm>
        </p:grpSpPr>
        <p:sp>
          <p:nvSpPr>
            <p:cNvPr id="9508" name="Google Shape;9508;p6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3" name="Google Shape;9513;p6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514" name="Google Shape;9514;p69"/>
          <p:cNvGrpSpPr/>
          <p:nvPr/>
        </p:nvGrpSpPr>
        <p:grpSpPr>
          <a:xfrm>
            <a:off x="6860923" y="3907631"/>
            <a:ext cx="1583229" cy="475842"/>
            <a:chOff x="6953899" y="3907783"/>
            <a:chExt cx="1377320" cy="475842"/>
          </a:xfrm>
        </p:grpSpPr>
        <p:cxnSp>
          <p:nvCxnSpPr>
            <p:cNvPr id="9515" name="Google Shape;9515;p69"/>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9516" name="Google Shape;9516;p6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517" name="Google Shape;9517;p69"/>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9518" name="Google Shape;9518;p69"/>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9519" name="Google Shape;9519;p69"/>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9520" name="Google Shape;9520;p69"/>
          <p:cNvGrpSpPr/>
          <p:nvPr/>
        </p:nvGrpSpPr>
        <p:grpSpPr>
          <a:xfrm>
            <a:off x="2364534" y="2668913"/>
            <a:ext cx="836286" cy="824529"/>
            <a:chOff x="2389399" y="2595741"/>
            <a:chExt cx="812796" cy="801369"/>
          </a:xfrm>
        </p:grpSpPr>
        <p:grpSp>
          <p:nvGrpSpPr>
            <p:cNvPr id="9521" name="Google Shape;9521;p69"/>
            <p:cNvGrpSpPr/>
            <p:nvPr/>
          </p:nvGrpSpPr>
          <p:grpSpPr>
            <a:xfrm>
              <a:off x="2492145" y="2881565"/>
              <a:ext cx="607243" cy="229690"/>
              <a:chOff x="2492145" y="2881565"/>
              <a:chExt cx="607243" cy="229690"/>
            </a:xfrm>
          </p:grpSpPr>
          <p:sp>
            <p:nvSpPr>
              <p:cNvPr id="9522" name="Google Shape;9522;p69"/>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9"/>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9"/>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69"/>
            <p:cNvGrpSpPr/>
            <p:nvPr/>
          </p:nvGrpSpPr>
          <p:grpSpPr>
            <a:xfrm>
              <a:off x="2389399" y="2595741"/>
              <a:ext cx="812737" cy="296821"/>
              <a:chOff x="2389399" y="2595741"/>
              <a:chExt cx="812737" cy="296821"/>
            </a:xfrm>
          </p:grpSpPr>
          <p:grpSp>
            <p:nvGrpSpPr>
              <p:cNvPr id="9526" name="Google Shape;9526;p69"/>
              <p:cNvGrpSpPr/>
              <p:nvPr/>
            </p:nvGrpSpPr>
            <p:grpSpPr>
              <a:xfrm>
                <a:off x="2389399" y="2595741"/>
                <a:ext cx="363634" cy="296821"/>
                <a:chOff x="2389399" y="2595741"/>
                <a:chExt cx="363634" cy="296821"/>
              </a:xfrm>
            </p:grpSpPr>
            <p:grpSp>
              <p:nvGrpSpPr>
                <p:cNvPr id="9527" name="Google Shape;9527;p69"/>
                <p:cNvGrpSpPr/>
                <p:nvPr/>
              </p:nvGrpSpPr>
              <p:grpSpPr>
                <a:xfrm>
                  <a:off x="2493852" y="2794333"/>
                  <a:ext cx="259181" cy="98228"/>
                  <a:chOff x="2493852" y="2794333"/>
                  <a:chExt cx="259181" cy="98228"/>
                </a:xfrm>
              </p:grpSpPr>
              <p:sp>
                <p:nvSpPr>
                  <p:cNvPr id="9528" name="Google Shape;9528;p69"/>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9"/>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9"/>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69"/>
                <p:cNvGrpSpPr/>
                <p:nvPr/>
              </p:nvGrpSpPr>
              <p:grpSpPr>
                <a:xfrm>
                  <a:off x="2389399" y="2595741"/>
                  <a:ext cx="224284" cy="182006"/>
                  <a:chOff x="2389399" y="2595741"/>
                  <a:chExt cx="224284" cy="182006"/>
                </a:xfrm>
              </p:grpSpPr>
              <p:sp>
                <p:nvSpPr>
                  <p:cNvPr id="9532" name="Google Shape;9532;p69"/>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9"/>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34" name="Google Shape;9534;p69"/>
              <p:cNvGrpSpPr/>
              <p:nvPr/>
            </p:nvGrpSpPr>
            <p:grpSpPr>
              <a:xfrm>
                <a:off x="2683630" y="2595741"/>
                <a:ext cx="224274" cy="296821"/>
                <a:chOff x="2683630" y="2595741"/>
                <a:chExt cx="224274" cy="296821"/>
              </a:xfrm>
            </p:grpSpPr>
            <p:grpSp>
              <p:nvGrpSpPr>
                <p:cNvPr id="9535" name="Google Shape;9535;p69"/>
                <p:cNvGrpSpPr/>
                <p:nvPr/>
              </p:nvGrpSpPr>
              <p:grpSpPr>
                <a:xfrm>
                  <a:off x="2788083" y="2794333"/>
                  <a:ext cx="15352" cy="98228"/>
                  <a:chOff x="2788083" y="2794333"/>
                  <a:chExt cx="15352" cy="98228"/>
                </a:xfrm>
              </p:grpSpPr>
              <p:sp>
                <p:nvSpPr>
                  <p:cNvPr id="9536" name="Google Shape;9536;p69"/>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9"/>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9"/>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69"/>
                <p:cNvGrpSpPr/>
                <p:nvPr/>
              </p:nvGrpSpPr>
              <p:grpSpPr>
                <a:xfrm>
                  <a:off x="2683630" y="2595741"/>
                  <a:ext cx="224274" cy="182006"/>
                  <a:chOff x="2683630" y="2595741"/>
                  <a:chExt cx="224274" cy="182006"/>
                </a:xfrm>
              </p:grpSpPr>
              <p:sp>
                <p:nvSpPr>
                  <p:cNvPr id="9540" name="Google Shape;9540;p69"/>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9"/>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2" name="Google Shape;9542;p69"/>
              <p:cNvGrpSpPr/>
              <p:nvPr/>
            </p:nvGrpSpPr>
            <p:grpSpPr>
              <a:xfrm>
                <a:off x="2838475" y="2595741"/>
                <a:ext cx="363660" cy="296821"/>
                <a:chOff x="2838475" y="2595741"/>
                <a:chExt cx="363660" cy="296821"/>
              </a:xfrm>
            </p:grpSpPr>
            <p:grpSp>
              <p:nvGrpSpPr>
                <p:cNvPr id="9543" name="Google Shape;9543;p69"/>
                <p:cNvGrpSpPr/>
                <p:nvPr/>
              </p:nvGrpSpPr>
              <p:grpSpPr>
                <a:xfrm>
                  <a:off x="2838475" y="2794333"/>
                  <a:ext cx="259181" cy="98228"/>
                  <a:chOff x="2838475" y="2794333"/>
                  <a:chExt cx="259181" cy="98228"/>
                </a:xfrm>
              </p:grpSpPr>
              <p:sp>
                <p:nvSpPr>
                  <p:cNvPr id="9544" name="Google Shape;9544;p69"/>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9"/>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9"/>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69"/>
                <p:cNvGrpSpPr/>
                <p:nvPr/>
              </p:nvGrpSpPr>
              <p:grpSpPr>
                <a:xfrm>
                  <a:off x="2977852" y="2595741"/>
                  <a:ext cx="224284" cy="182006"/>
                  <a:chOff x="2977852" y="2595741"/>
                  <a:chExt cx="224284" cy="182006"/>
                </a:xfrm>
              </p:grpSpPr>
              <p:sp>
                <p:nvSpPr>
                  <p:cNvPr id="9548" name="Google Shape;9548;p69"/>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9"/>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50" name="Google Shape;9550;p69"/>
            <p:cNvGrpSpPr/>
            <p:nvPr/>
          </p:nvGrpSpPr>
          <p:grpSpPr>
            <a:xfrm>
              <a:off x="2389399" y="3100241"/>
              <a:ext cx="812796" cy="296869"/>
              <a:chOff x="2389399" y="3100241"/>
              <a:chExt cx="812796" cy="296869"/>
            </a:xfrm>
          </p:grpSpPr>
          <p:grpSp>
            <p:nvGrpSpPr>
              <p:cNvPr id="9551" name="Google Shape;9551;p69"/>
              <p:cNvGrpSpPr/>
              <p:nvPr/>
            </p:nvGrpSpPr>
            <p:grpSpPr>
              <a:xfrm>
                <a:off x="2683630" y="3100241"/>
                <a:ext cx="224334" cy="296869"/>
                <a:chOff x="2683630" y="3100241"/>
                <a:chExt cx="224334" cy="296869"/>
              </a:xfrm>
            </p:grpSpPr>
            <p:grpSp>
              <p:nvGrpSpPr>
                <p:cNvPr id="9552" name="Google Shape;9552;p69"/>
                <p:cNvGrpSpPr/>
                <p:nvPr/>
              </p:nvGrpSpPr>
              <p:grpSpPr>
                <a:xfrm>
                  <a:off x="2788083" y="3100241"/>
                  <a:ext cx="15356" cy="98237"/>
                  <a:chOff x="2788083" y="3100241"/>
                  <a:chExt cx="15356" cy="98237"/>
                </a:xfrm>
              </p:grpSpPr>
              <p:sp>
                <p:nvSpPr>
                  <p:cNvPr id="9553" name="Google Shape;9553;p6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69"/>
                <p:cNvGrpSpPr/>
                <p:nvPr/>
              </p:nvGrpSpPr>
              <p:grpSpPr>
                <a:xfrm>
                  <a:off x="2683630" y="3215065"/>
                  <a:ext cx="224334" cy="182045"/>
                  <a:chOff x="2683630" y="3215065"/>
                  <a:chExt cx="224334" cy="182045"/>
                </a:xfrm>
              </p:grpSpPr>
              <p:sp>
                <p:nvSpPr>
                  <p:cNvPr id="9557" name="Google Shape;9557;p6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9" name="Google Shape;9559;p69"/>
              <p:cNvGrpSpPr/>
              <p:nvPr/>
            </p:nvGrpSpPr>
            <p:grpSpPr>
              <a:xfrm>
                <a:off x="2389399" y="3100241"/>
                <a:ext cx="363638" cy="296869"/>
                <a:chOff x="2389399" y="3100241"/>
                <a:chExt cx="363638" cy="296869"/>
              </a:xfrm>
            </p:grpSpPr>
            <p:grpSp>
              <p:nvGrpSpPr>
                <p:cNvPr id="9560" name="Google Shape;9560;p69"/>
                <p:cNvGrpSpPr/>
                <p:nvPr/>
              </p:nvGrpSpPr>
              <p:grpSpPr>
                <a:xfrm>
                  <a:off x="2493852" y="3100241"/>
                  <a:ext cx="259185" cy="98237"/>
                  <a:chOff x="2493852" y="3100241"/>
                  <a:chExt cx="259185" cy="98237"/>
                </a:xfrm>
              </p:grpSpPr>
              <p:sp>
                <p:nvSpPr>
                  <p:cNvPr id="9561" name="Google Shape;9561;p6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9"/>
                <p:cNvGrpSpPr/>
                <p:nvPr/>
              </p:nvGrpSpPr>
              <p:grpSpPr>
                <a:xfrm>
                  <a:off x="2389399" y="3215065"/>
                  <a:ext cx="224343" cy="182045"/>
                  <a:chOff x="2389399" y="3215065"/>
                  <a:chExt cx="224343" cy="182045"/>
                </a:xfrm>
              </p:grpSpPr>
              <p:sp>
                <p:nvSpPr>
                  <p:cNvPr id="9565" name="Google Shape;9565;p6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67" name="Google Shape;9567;p69"/>
              <p:cNvGrpSpPr/>
              <p:nvPr/>
            </p:nvGrpSpPr>
            <p:grpSpPr>
              <a:xfrm>
                <a:off x="2838475" y="3100241"/>
                <a:ext cx="363719" cy="296869"/>
                <a:chOff x="2838475" y="3100241"/>
                <a:chExt cx="363719" cy="296869"/>
              </a:xfrm>
            </p:grpSpPr>
            <p:grpSp>
              <p:nvGrpSpPr>
                <p:cNvPr id="9568" name="Google Shape;9568;p69"/>
                <p:cNvGrpSpPr/>
                <p:nvPr/>
              </p:nvGrpSpPr>
              <p:grpSpPr>
                <a:xfrm>
                  <a:off x="2838475" y="3100241"/>
                  <a:ext cx="259185" cy="98237"/>
                  <a:chOff x="2838475" y="3100241"/>
                  <a:chExt cx="259185" cy="98237"/>
                </a:xfrm>
              </p:grpSpPr>
              <p:sp>
                <p:nvSpPr>
                  <p:cNvPr id="9569" name="Google Shape;9569;p6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69"/>
                <p:cNvGrpSpPr/>
                <p:nvPr/>
              </p:nvGrpSpPr>
              <p:grpSpPr>
                <a:xfrm>
                  <a:off x="2977852" y="3215065"/>
                  <a:ext cx="224343" cy="182045"/>
                  <a:chOff x="2977852" y="3215065"/>
                  <a:chExt cx="224343" cy="182045"/>
                </a:xfrm>
              </p:grpSpPr>
              <p:sp>
                <p:nvSpPr>
                  <p:cNvPr id="9573" name="Google Shape;9573;p6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578"/>
        <p:cNvGrpSpPr/>
        <p:nvPr/>
      </p:nvGrpSpPr>
      <p:grpSpPr>
        <a:xfrm>
          <a:off x="0" y="0"/>
          <a:ext cx="0" cy="0"/>
          <a:chOff x="0" y="0"/>
          <a:chExt cx="0" cy="0"/>
        </a:xfrm>
      </p:grpSpPr>
      <p:grpSp>
        <p:nvGrpSpPr>
          <p:cNvPr id="9579" name="Google Shape;9579;p70"/>
          <p:cNvGrpSpPr/>
          <p:nvPr/>
        </p:nvGrpSpPr>
        <p:grpSpPr>
          <a:xfrm>
            <a:off x="718875" y="3363288"/>
            <a:ext cx="2390414" cy="1024800"/>
            <a:chOff x="728925" y="3296613"/>
            <a:chExt cx="2390414" cy="1024800"/>
          </a:xfrm>
        </p:grpSpPr>
        <p:grpSp>
          <p:nvGrpSpPr>
            <p:cNvPr id="9580" name="Google Shape;9580;p70"/>
            <p:cNvGrpSpPr/>
            <p:nvPr/>
          </p:nvGrpSpPr>
          <p:grpSpPr>
            <a:xfrm>
              <a:off x="728925" y="3619800"/>
              <a:ext cx="2390414" cy="500893"/>
              <a:chOff x="728925" y="3619800"/>
              <a:chExt cx="2390414" cy="500893"/>
            </a:xfrm>
          </p:grpSpPr>
          <p:sp>
            <p:nvSpPr>
              <p:cNvPr id="9581" name="Google Shape;9581;p7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82" name="Google Shape;9582;p7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583" name="Google Shape;9583;p70"/>
            <p:cNvGrpSpPr/>
            <p:nvPr/>
          </p:nvGrpSpPr>
          <p:grpSpPr>
            <a:xfrm>
              <a:off x="1348050" y="3296613"/>
              <a:ext cx="1706152" cy="1024800"/>
              <a:chOff x="1348050" y="3296613"/>
              <a:chExt cx="1706152" cy="1024800"/>
            </a:xfrm>
          </p:grpSpPr>
          <p:sp>
            <p:nvSpPr>
              <p:cNvPr id="9584" name="Google Shape;9584;p7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85" name="Google Shape;9585;p7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86" name="Google Shape;9586;p7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87" name="Google Shape;9587;p7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588" name="Google Shape;9588;p7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589" name="Google Shape;9589;p70"/>
            <p:cNvGrpSpPr/>
            <p:nvPr/>
          </p:nvGrpSpPr>
          <p:grpSpPr>
            <a:xfrm>
              <a:off x="1455707" y="3654858"/>
              <a:ext cx="1491153" cy="417660"/>
              <a:chOff x="1455707" y="3654858"/>
              <a:chExt cx="1491153" cy="417660"/>
            </a:xfrm>
          </p:grpSpPr>
          <p:sp>
            <p:nvSpPr>
              <p:cNvPr id="9590" name="Google Shape;9590;p70"/>
              <p:cNvSpPr/>
              <p:nvPr/>
            </p:nvSpPr>
            <p:spPr>
              <a:xfrm>
                <a:off x="1472938" y="3687620"/>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1490853" y="3669628"/>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1819181" y="4031425"/>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1837096" y="4013433"/>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1478676" y="4008202"/>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1455707" y="4007971"/>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1841579" y="3655090"/>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1818610" y="3654858"/>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2172491" y="4031425"/>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2190406" y="4013433"/>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2194889" y="3655090"/>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2171920" y="3654858"/>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2874730" y="3687620"/>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2892645" y="3669628"/>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2901559" y="4005512"/>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2878589" y="4005281"/>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2525796" y="4031425"/>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2543711" y="4013433"/>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2548194" y="3655090"/>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2525225" y="3654858"/>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610" name="Google Shape;9610;p70"/>
          <p:cNvGraphicFramePr/>
          <p:nvPr/>
        </p:nvGraphicFramePr>
        <p:xfrm>
          <a:off x="5954575" y="2361200"/>
          <a:ext cx="3000000" cy="3000000"/>
        </p:xfrm>
        <a:graphic>
          <a:graphicData uri="http://schemas.openxmlformats.org/drawingml/2006/table">
            <a:tbl>
              <a:tblPr>
                <a:noFill/>
                <a:tableStyleId>{B5702F38-76A6-49E5-B387-1E0AA2E30371}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611" name="Google Shape;9611;p70"/>
          <p:cNvGrpSpPr/>
          <p:nvPr/>
        </p:nvGrpSpPr>
        <p:grpSpPr>
          <a:xfrm>
            <a:off x="727251" y="1188964"/>
            <a:ext cx="2396505" cy="976502"/>
            <a:chOff x="749309" y="1112739"/>
            <a:chExt cx="2371603" cy="976502"/>
          </a:xfrm>
        </p:grpSpPr>
        <p:grpSp>
          <p:nvGrpSpPr>
            <p:cNvPr id="9612" name="Google Shape;9612;p70"/>
            <p:cNvGrpSpPr/>
            <p:nvPr/>
          </p:nvGrpSpPr>
          <p:grpSpPr>
            <a:xfrm>
              <a:off x="1092126" y="1112739"/>
              <a:ext cx="2028786" cy="975464"/>
              <a:chOff x="1092126" y="1112739"/>
              <a:chExt cx="2028786" cy="975464"/>
            </a:xfrm>
          </p:grpSpPr>
          <p:sp>
            <p:nvSpPr>
              <p:cNvPr id="9613" name="Google Shape;9613;p7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0"/>
            <p:cNvGrpSpPr/>
            <p:nvPr/>
          </p:nvGrpSpPr>
          <p:grpSpPr>
            <a:xfrm>
              <a:off x="749309" y="1112739"/>
              <a:ext cx="314700" cy="975464"/>
              <a:chOff x="749309" y="1112739"/>
              <a:chExt cx="314700" cy="975464"/>
            </a:xfrm>
          </p:grpSpPr>
          <p:sp>
            <p:nvSpPr>
              <p:cNvPr id="9638" name="Google Shape;9638;p7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2" name="Google Shape;9642;p7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646" name="Google Shape;9646;p70"/>
          <p:cNvGraphicFramePr/>
          <p:nvPr/>
        </p:nvGraphicFramePr>
        <p:xfrm>
          <a:off x="5954600" y="1188950"/>
          <a:ext cx="3000000" cy="3000000"/>
        </p:xfrm>
        <a:graphic>
          <a:graphicData uri="http://schemas.openxmlformats.org/drawingml/2006/table">
            <a:tbl>
              <a:tblPr>
                <a:noFill/>
                <a:tableStyleId>{B5702F38-76A6-49E5-B387-1E0AA2E30371}</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647" name="Google Shape;9647;p70"/>
          <p:cNvGraphicFramePr/>
          <p:nvPr/>
        </p:nvGraphicFramePr>
        <p:xfrm>
          <a:off x="3375463" y="2361200"/>
          <a:ext cx="3000000" cy="3000000"/>
        </p:xfrm>
        <a:graphic>
          <a:graphicData uri="http://schemas.openxmlformats.org/drawingml/2006/table">
            <a:tbl>
              <a:tblPr>
                <a:noFill/>
                <a:tableStyleId>{B5702F38-76A6-49E5-B387-1E0AA2E30371}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648" name="Google Shape;9648;p70"/>
          <p:cNvGrpSpPr/>
          <p:nvPr/>
        </p:nvGrpSpPr>
        <p:grpSpPr>
          <a:xfrm>
            <a:off x="3377449" y="3352160"/>
            <a:ext cx="2363401" cy="1047062"/>
            <a:chOff x="3358399" y="3285485"/>
            <a:chExt cx="2363401" cy="1047062"/>
          </a:xfrm>
        </p:grpSpPr>
        <p:grpSp>
          <p:nvGrpSpPr>
            <p:cNvPr id="9649" name="Google Shape;9649;p70"/>
            <p:cNvGrpSpPr/>
            <p:nvPr/>
          </p:nvGrpSpPr>
          <p:grpSpPr>
            <a:xfrm>
              <a:off x="3358412" y="3285485"/>
              <a:ext cx="2363388" cy="139537"/>
              <a:chOff x="3358412" y="3285485"/>
              <a:chExt cx="2363388" cy="139537"/>
            </a:xfrm>
          </p:grpSpPr>
          <p:sp>
            <p:nvSpPr>
              <p:cNvPr id="9650" name="Google Shape;9650;p70"/>
              <p:cNvSpPr/>
              <p:nvPr/>
            </p:nvSpPr>
            <p:spPr>
              <a:xfrm>
                <a:off x="3358412"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3838898"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4319384"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4799870"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5280356"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70"/>
            <p:cNvGrpSpPr/>
            <p:nvPr/>
          </p:nvGrpSpPr>
          <p:grpSpPr>
            <a:xfrm>
              <a:off x="3358412" y="3466996"/>
              <a:ext cx="2363388" cy="139537"/>
              <a:chOff x="3358412" y="3466996"/>
              <a:chExt cx="2363388" cy="139537"/>
            </a:xfrm>
          </p:grpSpPr>
          <p:sp>
            <p:nvSpPr>
              <p:cNvPr id="9656" name="Google Shape;9656;p70"/>
              <p:cNvSpPr/>
              <p:nvPr/>
            </p:nvSpPr>
            <p:spPr>
              <a:xfrm>
                <a:off x="3358412"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3838898"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4319384"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4799870"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5280356"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70"/>
            <p:cNvGrpSpPr/>
            <p:nvPr/>
          </p:nvGrpSpPr>
          <p:grpSpPr>
            <a:xfrm>
              <a:off x="3358412" y="3648507"/>
              <a:ext cx="2363388" cy="139537"/>
              <a:chOff x="3358412" y="3648507"/>
              <a:chExt cx="2363388" cy="139537"/>
            </a:xfrm>
          </p:grpSpPr>
          <p:sp>
            <p:nvSpPr>
              <p:cNvPr id="9662" name="Google Shape;9662;p70"/>
              <p:cNvSpPr/>
              <p:nvPr/>
            </p:nvSpPr>
            <p:spPr>
              <a:xfrm>
                <a:off x="3358412"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3838898"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4319384"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4799870"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5280356"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0"/>
            <p:cNvGrpSpPr/>
            <p:nvPr/>
          </p:nvGrpSpPr>
          <p:grpSpPr>
            <a:xfrm>
              <a:off x="3358412" y="3830018"/>
              <a:ext cx="2363388" cy="139537"/>
              <a:chOff x="3358412" y="3830018"/>
              <a:chExt cx="2363388" cy="139537"/>
            </a:xfrm>
          </p:grpSpPr>
          <p:sp>
            <p:nvSpPr>
              <p:cNvPr id="9668" name="Google Shape;9668;p70"/>
              <p:cNvSpPr/>
              <p:nvPr/>
            </p:nvSpPr>
            <p:spPr>
              <a:xfrm>
                <a:off x="3358412"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3838898"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4319384"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4799870"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5280356"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70"/>
            <p:cNvGrpSpPr/>
            <p:nvPr/>
          </p:nvGrpSpPr>
          <p:grpSpPr>
            <a:xfrm>
              <a:off x="3358399" y="4011514"/>
              <a:ext cx="2363377" cy="139537"/>
              <a:chOff x="3294800" y="4134603"/>
              <a:chExt cx="2638876" cy="152400"/>
            </a:xfrm>
          </p:grpSpPr>
          <p:sp>
            <p:nvSpPr>
              <p:cNvPr id="9674" name="Google Shape;9674;p7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0"/>
            <p:cNvGrpSpPr/>
            <p:nvPr/>
          </p:nvGrpSpPr>
          <p:grpSpPr>
            <a:xfrm>
              <a:off x="3358412" y="4193010"/>
              <a:ext cx="2363388" cy="139537"/>
              <a:chOff x="3294800" y="4134603"/>
              <a:chExt cx="2638876" cy="152400"/>
            </a:xfrm>
          </p:grpSpPr>
          <p:sp>
            <p:nvSpPr>
              <p:cNvPr id="9680" name="Google Shape;9680;p7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685" name="Google Shape;9685;p70"/>
          <p:cNvGraphicFramePr/>
          <p:nvPr/>
        </p:nvGraphicFramePr>
        <p:xfrm>
          <a:off x="728250" y="2361200"/>
          <a:ext cx="3000000" cy="3000000"/>
        </p:xfrm>
        <a:graphic>
          <a:graphicData uri="http://schemas.openxmlformats.org/drawingml/2006/table">
            <a:tbl>
              <a:tblPr>
                <a:noFill/>
                <a:tableStyleId>{B5702F38-76A6-49E5-B387-1E0AA2E30371}</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686" name="Google Shape;9686;p70"/>
          <p:cNvGrpSpPr/>
          <p:nvPr/>
        </p:nvGrpSpPr>
        <p:grpSpPr>
          <a:xfrm>
            <a:off x="4177919" y="2765014"/>
            <a:ext cx="1302095" cy="60959"/>
            <a:chOff x="3558802" y="4011427"/>
            <a:chExt cx="1866000" cy="111300"/>
          </a:xfrm>
        </p:grpSpPr>
        <p:sp>
          <p:nvSpPr>
            <p:cNvPr id="9687" name="Google Shape;9687;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0"/>
          <p:cNvGrpSpPr/>
          <p:nvPr/>
        </p:nvGrpSpPr>
        <p:grpSpPr>
          <a:xfrm>
            <a:off x="4723407" y="3047174"/>
            <a:ext cx="914340" cy="60959"/>
            <a:chOff x="3558802" y="4011427"/>
            <a:chExt cx="1866000" cy="111300"/>
          </a:xfrm>
        </p:grpSpPr>
        <p:sp>
          <p:nvSpPr>
            <p:cNvPr id="9690" name="Google Shape;9690;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70"/>
          <p:cNvGrpSpPr/>
          <p:nvPr/>
        </p:nvGrpSpPr>
        <p:grpSpPr>
          <a:xfrm>
            <a:off x="5926924" y="3381697"/>
            <a:ext cx="2519825" cy="1001454"/>
            <a:chOff x="1906114" y="789980"/>
            <a:chExt cx="1487676" cy="606868"/>
          </a:xfrm>
        </p:grpSpPr>
        <p:cxnSp>
          <p:nvCxnSpPr>
            <p:cNvPr id="9693" name="Google Shape;9693;p7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694" name="Google Shape;9694;p7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695" name="Google Shape;9695;p7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696" name="Google Shape;9696;p70"/>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697" name="Google Shape;9697;p70"/>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698" name="Google Shape;9698;p70"/>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699" name="Google Shape;9699;p70"/>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700" name="Google Shape;9700;p7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707" name="Google Shape;9707;p70"/>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708" name="Google Shape;9708;p70"/>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709" name="Google Shape;9709;p7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70"/>
          <p:cNvGrpSpPr/>
          <p:nvPr/>
        </p:nvGrpSpPr>
        <p:grpSpPr>
          <a:xfrm>
            <a:off x="3372612" y="1159008"/>
            <a:ext cx="2363393" cy="1005865"/>
            <a:chOff x="3292400" y="1193188"/>
            <a:chExt cx="2615240" cy="1131075"/>
          </a:xfrm>
        </p:grpSpPr>
        <p:sp>
          <p:nvSpPr>
            <p:cNvPr id="9711" name="Google Shape;9711;p7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12" name="Google Shape;9712;p7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13" name="Google Shape;9713;p7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714" name="Google Shape;9714;p7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715" name="Google Shape;9715;p7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716" name="Google Shape;9716;p7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717" name="Google Shape;9717;p7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718" name="Google Shape;9718;p7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719" name="Google Shape;9719;p7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720" name="Google Shape;9720;p7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721" name="Google Shape;9721;p7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722" name="Google Shape;9722;p7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723" name="Google Shape;9723;p7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724" name="Google Shape;9724;p7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725" name="Google Shape;9725;p70"/>
            <p:cNvGrpSpPr/>
            <p:nvPr/>
          </p:nvGrpSpPr>
          <p:grpSpPr>
            <a:xfrm>
              <a:off x="3748438" y="1378608"/>
              <a:ext cx="2159202" cy="903971"/>
              <a:chOff x="1683525" y="2179850"/>
              <a:chExt cx="4519050" cy="2134525"/>
            </a:xfrm>
          </p:grpSpPr>
          <p:sp>
            <p:nvSpPr>
              <p:cNvPr id="9726" name="Google Shape;9726;p7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27" name="Google Shape;9727;p7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28" name="Google Shape;9728;p7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29" name="Google Shape;9729;p7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0" name="Google Shape;9730;p7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1" name="Google Shape;9731;p7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2" name="Google Shape;9732;p7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3" name="Google Shape;9733;p7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4" name="Google Shape;9734;p7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5" name="Google Shape;9735;p7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6" name="Google Shape;9736;p7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737" name="Google Shape;9737;p7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741"/>
        <p:cNvGrpSpPr/>
        <p:nvPr/>
      </p:nvGrpSpPr>
      <p:grpSpPr>
        <a:xfrm>
          <a:off x="0" y="0"/>
          <a:ext cx="0" cy="0"/>
          <a:chOff x="0" y="0"/>
          <a:chExt cx="0" cy="0"/>
        </a:xfrm>
      </p:grpSpPr>
      <p:grpSp>
        <p:nvGrpSpPr>
          <p:cNvPr id="9742" name="Google Shape;9742;p71"/>
          <p:cNvGrpSpPr/>
          <p:nvPr/>
        </p:nvGrpSpPr>
        <p:grpSpPr>
          <a:xfrm>
            <a:off x="4814684" y="1191441"/>
            <a:ext cx="745431" cy="718863"/>
            <a:chOff x="4249973" y="1201875"/>
            <a:chExt cx="1958568" cy="1888762"/>
          </a:xfrm>
        </p:grpSpPr>
        <p:sp>
          <p:nvSpPr>
            <p:cNvPr id="9743" name="Google Shape;9743;p7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4" name="Google Shape;9744;p71"/>
            <p:cNvGrpSpPr/>
            <p:nvPr/>
          </p:nvGrpSpPr>
          <p:grpSpPr>
            <a:xfrm>
              <a:off x="5853086" y="1789142"/>
              <a:ext cx="355454" cy="1048099"/>
              <a:chOff x="5576108" y="2016725"/>
              <a:chExt cx="565200" cy="1666560"/>
            </a:xfrm>
          </p:grpSpPr>
          <p:sp>
            <p:nvSpPr>
              <p:cNvPr id="9745" name="Google Shape;9745;p7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46" name="Google Shape;9746;p7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71"/>
            <p:cNvGrpSpPr/>
            <p:nvPr/>
          </p:nvGrpSpPr>
          <p:grpSpPr>
            <a:xfrm>
              <a:off x="4869455" y="2691676"/>
              <a:ext cx="1013897" cy="398961"/>
              <a:chOff x="4012057" y="3451825"/>
              <a:chExt cx="1612175" cy="634379"/>
            </a:xfrm>
          </p:grpSpPr>
          <p:sp>
            <p:nvSpPr>
              <p:cNvPr id="9748" name="Google Shape;9748;p7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49" name="Google Shape;9749;p7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1"/>
            <p:cNvGrpSpPr/>
            <p:nvPr/>
          </p:nvGrpSpPr>
          <p:grpSpPr>
            <a:xfrm>
              <a:off x="4276937" y="2155961"/>
              <a:ext cx="651965" cy="891358"/>
              <a:chOff x="3069908" y="2599997"/>
              <a:chExt cx="1036675" cy="1417328"/>
            </a:xfrm>
          </p:grpSpPr>
          <p:sp>
            <p:nvSpPr>
              <p:cNvPr id="9751" name="Google Shape;9751;p7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52" name="Google Shape;9752;p7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71"/>
            <p:cNvGrpSpPr/>
            <p:nvPr/>
          </p:nvGrpSpPr>
          <p:grpSpPr>
            <a:xfrm>
              <a:off x="5054918" y="1201875"/>
              <a:ext cx="999548" cy="602711"/>
              <a:chOff x="4306958" y="1082925"/>
              <a:chExt cx="1589359" cy="958358"/>
            </a:xfrm>
          </p:grpSpPr>
          <p:sp>
            <p:nvSpPr>
              <p:cNvPr id="9754" name="Google Shape;9754;p7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55" name="Google Shape;9755;p7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71"/>
            <p:cNvGrpSpPr/>
            <p:nvPr/>
          </p:nvGrpSpPr>
          <p:grpSpPr>
            <a:xfrm>
              <a:off x="4249973" y="1303451"/>
              <a:ext cx="799317" cy="841334"/>
              <a:chOff x="3027033" y="1244439"/>
              <a:chExt cx="1270977" cy="1337786"/>
            </a:xfrm>
          </p:grpSpPr>
          <p:sp>
            <p:nvSpPr>
              <p:cNvPr id="9757" name="Google Shape;9757;p7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758" name="Google Shape;9758;p7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59" name="Google Shape;9759;p71"/>
          <p:cNvGrpSpPr/>
          <p:nvPr/>
        </p:nvGrpSpPr>
        <p:grpSpPr>
          <a:xfrm>
            <a:off x="731057" y="2069890"/>
            <a:ext cx="761767" cy="729896"/>
            <a:chOff x="2657744" y="2337745"/>
            <a:chExt cx="832987" cy="798137"/>
          </a:xfrm>
        </p:grpSpPr>
        <p:sp>
          <p:nvSpPr>
            <p:cNvPr id="9760" name="Google Shape;9760;p7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71"/>
          <p:cNvGrpSpPr/>
          <p:nvPr/>
        </p:nvGrpSpPr>
        <p:grpSpPr>
          <a:xfrm>
            <a:off x="3242022" y="2072994"/>
            <a:ext cx="685569" cy="723689"/>
            <a:chOff x="3398134" y="2057650"/>
            <a:chExt cx="704087" cy="743236"/>
          </a:xfrm>
        </p:grpSpPr>
        <p:grpSp>
          <p:nvGrpSpPr>
            <p:cNvPr id="9767" name="Google Shape;9767;p71"/>
            <p:cNvGrpSpPr/>
            <p:nvPr/>
          </p:nvGrpSpPr>
          <p:grpSpPr>
            <a:xfrm>
              <a:off x="3398134" y="2290183"/>
              <a:ext cx="315181" cy="219781"/>
              <a:chOff x="3398134" y="2290183"/>
              <a:chExt cx="315181" cy="219781"/>
            </a:xfrm>
          </p:grpSpPr>
          <p:sp>
            <p:nvSpPr>
              <p:cNvPr id="9768" name="Google Shape;9768;p71"/>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69" name="Google Shape;9769;p71"/>
              <p:cNvCxnSpPr>
                <a:stCxn id="976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770" name="Google Shape;9770;p71"/>
            <p:cNvGrpSpPr/>
            <p:nvPr/>
          </p:nvGrpSpPr>
          <p:grpSpPr>
            <a:xfrm>
              <a:off x="3547823" y="2467358"/>
              <a:ext cx="219781" cy="333527"/>
              <a:chOff x="3547823" y="2467358"/>
              <a:chExt cx="219781" cy="333527"/>
            </a:xfrm>
          </p:grpSpPr>
          <p:sp>
            <p:nvSpPr>
              <p:cNvPr id="9771" name="Google Shape;9771;p71"/>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72" name="Google Shape;9772;p71"/>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9773" name="Google Shape;9773;p71"/>
            <p:cNvGrpSpPr/>
            <p:nvPr/>
          </p:nvGrpSpPr>
          <p:grpSpPr>
            <a:xfrm>
              <a:off x="3734138" y="2467358"/>
              <a:ext cx="219781" cy="333527"/>
              <a:chOff x="3734138" y="2467358"/>
              <a:chExt cx="219781" cy="333527"/>
            </a:xfrm>
          </p:grpSpPr>
          <p:sp>
            <p:nvSpPr>
              <p:cNvPr id="9774" name="Google Shape;9774;p71"/>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75" name="Google Shape;9775;p71"/>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9776" name="Google Shape;9776;p71"/>
            <p:cNvGrpSpPr/>
            <p:nvPr/>
          </p:nvGrpSpPr>
          <p:grpSpPr>
            <a:xfrm>
              <a:off x="3787560" y="2288011"/>
              <a:ext cx="314661" cy="219781"/>
              <a:chOff x="3787560" y="2288011"/>
              <a:chExt cx="314661" cy="219781"/>
            </a:xfrm>
          </p:grpSpPr>
          <p:sp>
            <p:nvSpPr>
              <p:cNvPr id="9777" name="Google Shape;9777;p71"/>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778" name="Google Shape;9778;p71"/>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9779" name="Google Shape;9779;p71"/>
            <p:cNvGrpSpPr/>
            <p:nvPr/>
          </p:nvGrpSpPr>
          <p:grpSpPr>
            <a:xfrm>
              <a:off x="3637290" y="2057650"/>
              <a:ext cx="219781" cy="335485"/>
              <a:chOff x="3637290" y="2057650"/>
              <a:chExt cx="219781" cy="335485"/>
            </a:xfrm>
          </p:grpSpPr>
          <p:sp>
            <p:nvSpPr>
              <p:cNvPr id="9780" name="Google Shape;9780;p71"/>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781" name="Google Shape;9781;p71"/>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9782" name="Google Shape;9782;p71"/>
          <p:cNvGrpSpPr/>
          <p:nvPr/>
        </p:nvGrpSpPr>
        <p:grpSpPr>
          <a:xfrm>
            <a:off x="4917244" y="2079792"/>
            <a:ext cx="710255" cy="710092"/>
            <a:chOff x="5007123" y="2079403"/>
            <a:chExt cx="687698" cy="687541"/>
          </a:xfrm>
        </p:grpSpPr>
        <p:sp>
          <p:nvSpPr>
            <p:cNvPr id="9783" name="Google Shape;9783;p71"/>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1"/>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1"/>
          <p:cNvGrpSpPr/>
          <p:nvPr/>
        </p:nvGrpSpPr>
        <p:grpSpPr>
          <a:xfrm>
            <a:off x="5726681" y="2074299"/>
            <a:ext cx="721079" cy="721079"/>
            <a:chOff x="5797446" y="2063053"/>
            <a:chExt cx="698179" cy="698179"/>
          </a:xfrm>
        </p:grpSpPr>
        <p:sp>
          <p:nvSpPr>
            <p:cNvPr id="9788" name="Google Shape;9788;p71"/>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1"/>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1"/>
          <p:cNvGrpSpPr/>
          <p:nvPr/>
        </p:nvGrpSpPr>
        <p:grpSpPr>
          <a:xfrm>
            <a:off x="8171828" y="3719904"/>
            <a:ext cx="280576" cy="673160"/>
            <a:chOff x="8075075" y="3754290"/>
            <a:chExt cx="255604" cy="613190"/>
          </a:xfrm>
        </p:grpSpPr>
        <p:grpSp>
          <p:nvGrpSpPr>
            <p:cNvPr id="9793" name="Google Shape;9793;p71"/>
            <p:cNvGrpSpPr/>
            <p:nvPr/>
          </p:nvGrpSpPr>
          <p:grpSpPr>
            <a:xfrm>
              <a:off x="8075075" y="3754290"/>
              <a:ext cx="255604" cy="613190"/>
              <a:chOff x="8075075" y="3754290"/>
              <a:chExt cx="255604" cy="613190"/>
            </a:xfrm>
          </p:grpSpPr>
          <p:sp>
            <p:nvSpPr>
              <p:cNvPr id="9794" name="Google Shape;9794;p71"/>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6" name="Google Shape;9796;p71"/>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71"/>
          <p:cNvGrpSpPr/>
          <p:nvPr/>
        </p:nvGrpSpPr>
        <p:grpSpPr>
          <a:xfrm>
            <a:off x="5288887" y="3708700"/>
            <a:ext cx="470352" cy="683745"/>
            <a:chOff x="1697726" y="3244179"/>
            <a:chExt cx="788124" cy="1146069"/>
          </a:xfrm>
        </p:grpSpPr>
        <p:sp>
          <p:nvSpPr>
            <p:cNvPr id="9798" name="Google Shape;9798;p7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1"/>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71"/>
          <p:cNvGrpSpPr/>
          <p:nvPr/>
        </p:nvGrpSpPr>
        <p:grpSpPr>
          <a:xfrm>
            <a:off x="5910037" y="3719902"/>
            <a:ext cx="293891" cy="293845"/>
            <a:chOff x="6134814" y="3754290"/>
            <a:chExt cx="293891" cy="293845"/>
          </a:xfrm>
        </p:grpSpPr>
        <p:sp>
          <p:nvSpPr>
            <p:cNvPr id="9802" name="Google Shape;9802;p7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1"/>
          <p:cNvGrpSpPr/>
          <p:nvPr/>
        </p:nvGrpSpPr>
        <p:grpSpPr>
          <a:xfrm>
            <a:off x="5910037" y="4098574"/>
            <a:ext cx="293891" cy="293891"/>
            <a:chOff x="6134814" y="4086186"/>
            <a:chExt cx="293891" cy="293891"/>
          </a:xfrm>
        </p:grpSpPr>
        <p:sp>
          <p:nvSpPr>
            <p:cNvPr id="9805" name="Google Shape;9805;p7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7" name="Google Shape;9807;p71"/>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1"/>
          <p:cNvGrpSpPr/>
          <p:nvPr/>
        </p:nvGrpSpPr>
        <p:grpSpPr>
          <a:xfrm>
            <a:off x="7835013" y="2927266"/>
            <a:ext cx="622883" cy="621944"/>
            <a:chOff x="1187048" y="238125"/>
            <a:chExt cx="5256397" cy="5248476"/>
          </a:xfrm>
        </p:grpSpPr>
        <p:sp>
          <p:nvSpPr>
            <p:cNvPr id="9810" name="Google Shape;9810;p7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1"/>
          <p:cNvGrpSpPr/>
          <p:nvPr/>
        </p:nvGrpSpPr>
        <p:grpSpPr>
          <a:xfrm>
            <a:off x="2292118" y="2936875"/>
            <a:ext cx="1310987" cy="612407"/>
            <a:chOff x="238125" y="1188750"/>
            <a:chExt cx="7140450" cy="3335550"/>
          </a:xfrm>
        </p:grpSpPr>
        <p:sp>
          <p:nvSpPr>
            <p:cNvPr id="9815" name="Google Shape;9815;p7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71"/>
          <p:cNvGrpSpPr/>
          <p:nvPr/>
        </p:nvGrpSpPr>
        <p:grpSpPr>
          <a:xfrm>
            <a:off x="6617990" y="2927430"/>
            <a:ext cx="1110299" cy="621702"/>
            <a:chOff x="238125" y="1335475"/>
            <a:chExt cx="5418735" cy="3034175"/>
          </a:xfrm>
        </p:grpSpPr>
        <p:sp>
          <p:nvSpPr>
            <p:cNvPr id="9821" name="Google Shape;9821;p7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1"/>
          <p:cNvGrpSpPr/>
          <p:nvPr/>
        </p:nvGrpSpPr>
        <p:grpSpPr>
          <a:xfrm>
            <a:off x="5434485" y="2924327"/>
            <a:ext cx="1076781" cy="624726"/>
            <a:chOff x="5357937" y="2910889"/>
            <a:chExt cx="1100103" cy="638322"/>
          </a:xfrm>
        </p:grpSpPr>
        <p:grpSp>
          <p:nvGrpSpPr>
            <p:cNvPr id="9825" name="Google Shape;9825;p71"/>
            <p:cNvGrpSpPr/>
            <p:nvPr/>
          </p:nvGrpSpPr>
          <p:grpSpPr>
            <a:xfrm>
              <a:off x="5929791" y="3263088"/>
              <a:ext cx="528250" cy="286122"/>
              <a:chOff x="5929791" y="3263088"/>
              <a:chExt cx="528250" cy="286122"/>
            </a:xfrm>
          </p:grpSpPr>
          <p:sp>
            <p:nvSpPr>
              <p:cNvPr id="9826" name="Google Shape;9826;p71"/>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27" name="Google Shape;9827;p71"/>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28" name="Google Shape;9828;p71"/>
            <p:cNvGrpSpPr/>
            <p:nvPr/>
          </p:nvGrpSpPr>
          <p:grpSpPr>
            <a:xfrm>
              <a:off x="5357937" y="3263089"/>
              <a:ext cx="529488" cy="286122"/>
              <a:chOff x="5357937" y="3263089"/>
              <a:chExt cx="529488" cy="286122"/>
            </a:xfrm>
          </p:grpSpPr>
          <p:sp>
            <p:nvSpPr>
              <p:cNvPr id="9829" name="Google Shape;9829;p71"/>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30" name="Google Shape;9830;p71"/>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31" name="Google Shape;9831;p71"/>
            <p:cNvGrpSpPr/>
            <p:nvPr/>
          </p:nvGrpSpPr>
          <p:grpSpPr>
            <a:xfrm>
              <a:off x="5550335" y="2910889"/>
              <a:ext cx="523962" cy="611903"/>
              <a:chOff x="5550335" y="2910889"/>
              <a:chExt cx="523962" cy="611903"/>
            </a:xfrm>
          </p:grpSpPr>
          <p:sp>
            <p:nvSpPr>
              <p:cNvPr id="9832" name="Google Shape;9832;p71"/>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33" name="Google Shape;9833;p71"/>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834" name="Google Shape;9834;p71"/>
            <p:cNvGrpSpPr/>
            <p:nvPr/>
          </p:nvGrpSpPr>
          <p:grpSpPr>
            <a:xfrm>
              <a:off x="5743962" y="2919100"/>
              <a:ext cx="624099" cy="286122"/>
              <a:chOff x="5743962" y="2919100"/>
              <a:chExt cx="624099" cy="286122"/>
            </a:xfrm>
          </p:grpSpPr>
          <p:sp>
            <p:nvSpPr>
              <p:cNvPr id="9835" name="Google Shape;9835;p71"/>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836" name="Google Shape;9836;p71"/>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837" name="Google Shape;9837;p71"/>
          <p:cNvGrpSpPr/>
          <p:nvPr/>
        </p:nvGrpSpPr>
        <p:grpSpPr>
          <a:xfrm>
            <a:off x="7586863" y="2075038"/>
            <a:ext cx="874976" cy="719600"/>
            <a:chOff x="7608988" y="2093194"/>
            <a:chExt cx="817276" cy="672147"/>
          </a:xfrm>
        </p:grpSpPr>
        <p:cxnSp>
          <p:nvCxnSpPr>
            <p:cNvPr id="9838" name="Google Shape;9838;p7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39" name="Google Shape;9839;p7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40" name="Google Shape;9840;p7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41" name="Google Shape;9841;p7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842" name="Google Shape;9842;p7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843" name="Google Shape;9843;p7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844" name="Google Shape;9844;p71"/>
            <p:cNvGrpSpPr/>
            <p:nvPr/>
          </p:nvGrpSpPr>
          <p:grpSpPr>
            <a:xfrm>
              <a:off x="7721175" y="2093194"/>
              <a:ext cx="599587" cy="623846"/>
              <a:chOff x="7721175" y="2093194"/>
              <a:chExt cx="599587" cy="623846"/>
            </a:xfrm>
          </p:grpSpPr>
          <p:grpSp>
            <p:nvGrpSpPr>
              <p:cNvPr id="9845" name="Google Shape;9845;p71"/>
              <p:cNvGrpSpPr/>
              <p:nvPr/>
            </p:nvGrpSpPr>
            <p:grpSpPr>
              <a:xfrm>
                <a:off x="7721175" y="2093194"/>
                <a:ext cx="291605" cy="623846"/>
                <a:chOff x="9405575" y="2061418"/>
                <a:chExt cx="291605" cy="623846"/>
              </a:xfrm>
            </p:grpSpPr>
            <p:sp>
              <p:nvSpPr>
                <p:cNvPr id="9846" name="Google Shape;9846;p7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71"/>
              <p:cNvGrpSpPr/>
              <p:nvPr/>
            </p:nvGrpSpPr>
            <p:grpSpPr>
              <a:xfrm flipH="1">
                <a:off x="8029157" y="2093194"/>
                <a:ext cx="291605" cy="623846"/>
                <a:chOff x="9405575" y="2061418"/>
                <a:chExt cx="291605" cy="623846"/>
              </a:xfrm>
            </p:grpSpPr>
            <p:sp>
              <p:nvSpPr>
                <p:cNvPr id="9854" name="Google Shape;9854;p7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861" name="Google Shape;9861;p71"/>
          <p:cNvGrpSpPr/>
          <p:nvPr/>
        </p:nvGrpSpPr>
        <p:grpSpPr>
          <a:xfrm>
            <a:off x="4031299" y="1191441"/>
            <a:ext cx="712557" cy="785901"/>
            <a:chOff x="4206459" y="1191441"/>
            <a:chExt cx="712557" cy="785901"/>
          </a:xfrm>
        </p:grpSpPr>
        <p:sp>
          <p:nvSpPr>
            <p:cNvPr id="9862" name="Google Shape;9862;p7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71"/>
            <p:cNvGrpSpPr/>
            <p:nvPr/>
          </p:nvGrpSpPr>
          <p:grpSpPr>
            <a:xfrm>
              <a:off x="4644280" y="1290523"/>
              <a:ext cx="143716" cy="29463"/>
              <a:chOff x="4644280" y="1290523"/>
              <a:chExt cx="143716" cy="29463"/>
            </a:xfrm>
          </p:grpSpPr>
          <p:sp>
            <p:nvSpPr>
              <p:cNvPr id="9867" name="Google Shape;9867;p7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71"/>
            <p:cNvGrpSpPr/>
            <p:nvPr/>
          </p:nvGrpSpPr>
          <p:grpSpPr>
            <a:xfrm>
              <a:off x="4356567" y="1191441"/>
              <a:ext cx="143690" cy="29488"/>
              <a:chOff x="4356567" y="1191441"/>
              <a:chExt cx="143690" cy="29488"/>
            </a:xfrm>
          </p:grpSpPr>
          <p:sp>
            <p:nvSpPr>
              <p:cNvPr id="9872" name="Google Shape;9872;p7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71"/>
            <p:cNvGrpSpPr/>
            <p:nvPr/>
          </p:nvGrpSpPr>
          <p:grpSpPr>
            <a:xfrm>
              <a:off x="4339009" y="1863727"/>
              <a:ext cx="143703" cy="29476"/>
              <a:chOff x="4339009" y="1863727"/>
              <a:chExt cx="143703" cy="29476"/>
            </a:xfrm>
          </p:grpSpPr>
          <p:sp>
            <p:nvSpPr>
              <p:cNvPr id="9877" name="Google Shape;9877;p7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71"/>
            <p:cNvGrpSpPr/>
            <p:nvPr/>
          </p:nvGrpSpPr>
          <p:grpSpPr>
            <a:xfrm>
              <a:off x="4206459" y="1607315"/>
              <a:ext cx="29539" cy="142899"/>
              <a:chOff x="4206459" y="1607315"/>
              <a:chExt cx="29539" cy="142899"/>
            </a:xfrm>
          </p:grpSpPr>
          <p:sp>
            <p:nvSpPr>
              <p:cNvPr id="9882" name="Google Shape;9882;p7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6" name="Google Shape;9886;p7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0" name="Google Shape;9890;p71"/>
            <p:cNvGrpSpPr/>
            <p:nvPr/>
          </p:nvGrpSpPr>
          <p:grpSpPr>
            <a:xfrm>
              <a:off x="4889463" y="1423737"/>
              <a:ext cx="29552" cy="142899"/>
              <a:chOff x="4889463" y="1423737"/>
              <a:chExt cx="29552" cy="142899"/>
            </a:xfrm>
          </p:grpSpPr>
          <p:sp>
            <p:nvSpPr>
              <p:cNvPr id="9891" name="Google Shape;9891;p7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71"/>
            <p:cNvGrpSpPr/>
            <p:nvPr/>
          </p:nvGrpSpPr>
          <p:grpSpPr>
            <a:xfrm>
              <a:off x="4771663" y="1876896"/>
              <a:ext cx="108651" cy="100447"/>
              <a:chOff x="4771663" y="1876896"/>
              <a:chExt cx="108651" cy="100447"/>
            </a:xfrm>
          </p:grpSpPr>
          <p:sp>
            <p:nvSpPr>
              <p:cNvPr id="9896" name="Google Shape;9896;p7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00" name="Google Shape;9900;p71"/>
          <p:cNvGrpSpPr/>
          <p:nvPr/>
        </p:nvGrpSpPr>
        <p:grpSpPr>
          <a:xfrm>
            <a:off x="4026774" y="2074664"/>
            <a:ext cx="791287" cy="720350"/>
            <a:chOff x="267375" y="1071875"/>
            <a:chExt cx="470500" cy="428550"/>
          </a:xfrm>
        </p:grpSpPr>
        <p:sp>
          <p:nvSpPr>
            <p:cNvPr id="9901" name="Google Shape;9901;p7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71"/>
          <p:cNvGrpSpPr/>
          <p:nvPr/>
        </p:nvGrpSpPr>
        <p:grpSpPr>
          <a:xfrm>
            <a:off x="727269" y="3719294"/>
            <a:ext cx="1408444" cy="673166"/>
            <a:chOff x="712664" y="3693287"/>
            <a:chExt cx="1460738" cy="698160"/>
          </a:xfrm>
        </p:grpSpPr>
        <p:grpSp>
          <p:nvGrpSpPr>
            <p:cNvPr id="9910" name="Google Shape;9910;p71"/>
            <p:cNvGrpSpPr/>
            <p:nvPr/>
          </p:nvGrpSpPr>
          <p:grpSpPr>
            <a:xfrm>
              <a:off x="1380079" y="4133090"/>
              <a:ext cx="234048" cy="258099"/>
              <a:chOff x="1380079" y="4133090"/>
              <a:chExt cx="234048" cy="258099"/>
            </a:xfrm>
          </p:grpSpPr>
          <p:sp>
            <p:nvSpPr>
              <p:cNvPr id="9911" name="Google Shape;9911;p7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71"/>
            <p:cNvGrpSpPr/>
            <p:nvPr/>
          </p:nvGrpSpPr>
          <p:grpSpPr>
            <a:xfrm>
              <a:off x="884610" y="3864082"/>
              <a:ext cx="1118583" cy="527293"/>
              <a:chOff x="890961" y="3865463"/>
              <a:chExt cx="1115237" cy="525715"/>
            </a:xfrm>
          </p:grpSpPr>
          <p:sp>
            <p:nvSpPr>
              <p:cNvPr id="9915" name="Google Shape;9915;p71"/>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1"/>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1"/>
            <p:cNvGrpSpPr/>
            <p:nvPr/>
          </p:nvGrpSpPr>
          <p:grpSpPr>
            <a:xfrm>
              <a:off x="712664" y="3693287"/>
              <a:ext cx="1460738" cy="698160"/>
              <a:chOff x="712664" y="3693025"/>
              <a:chExt cx="1460738" cy="698160"/>
            </a:xfrm>
          </p:grpSpPr>
          <p:sp>
            <p:nvSpPr>
              <p:cNvPr id="9919" name="Google Shape;9919;p7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25" name="Google Shape;9925;p71"/>
          <p:cNvGrpSpPr/>
          <p:nvPr/>
        </p:nvGrpSpPr>
        <p:grpSpPr>
          <a:xfrm>
            <a:off x="3164985" y="1191441"/>
            <a:ext cx="795485" cy="738831"/>
            <a:chOff x="3348603" y="1236445"/>
            <a:chExt cx="749256" cy="695894"/>
          </a:xfrm>
        </p:grpSpPr>
        <p:grpSp>
          <p:nvGrpSpPr>
            <p:cNvPr id="9926" name="Google Shape;9926;p71"/>
            <p:cNvGrpSpPr/>
            <p:nvPr/>
          </p:nvGrpSpPr>
          <p:grpSpPr>
            <a:xfrm>
              <a:off x="3583779" y="1236445"/>
              <a:ext cx="293795" cy="285811"/>
              <a:chOff x="3750225" y="1774000"/>
              <a:chExt cx="149575" cy="145525"/>
            </a:xfrm>
          </p:grpSpPr>
          <p:sp>
            <p:nvSpPr>
              <p:cNvPr id="9927" name="Google Shape;9927;p7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71"/>
            <p:cNvGrpSpPr/>
            <p:nvPr/>
          </p:nvGrpSpPr>
          <p:grpSpPr>
            <a:xfrm>
              <a:off x="3775534" y="1462599"/>
              <a:ext cx="322325" cy="285958"/>
              <a:chOff x="3847850" y="1889150"/>
              <a:chExt cx="164100" cy="145600"/>
            </a:xfrm>
          </p:grpSpPr>
          <p:sp>
            <p:nvSpPr>
              <p:cNvPr id="9930" name="Google Shape;9930;p7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71"/>
            <p:cNvGrpSpPr/>
            <p:nvPr/>
          </p:nvGrpSpPr>
          <p:grpSpPr>
            <a:xfrm>
              <a:off x="3545329" y="1646528"/>
              <a:ext cx="293746" cy="285811"/>
              <a:chOff x="3730650" y="1982800"/>
              <a:chExt cx="149550" cy="145525"/>
            </a:xfrm>
          </p:grpSpPr>
          <p:sp>
            <p:nvSpPr>
              <p:cNvPr id="9933" name="Google Shape;9933;p7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71"/>
            <p:cNvGrpSpPr/>
            <p:nvPr/>
          </p:nvGrpSpPr>
          <p:grpSpPr>
            <a:xfrm>
              <a:off x="3348603" y="1415046"/>
              <a:ext cx="294384" cy="284387"/>
              <a:chOff x="3630494" y="1864938"/>
              <a:chExt cx="149875" cy="144800"/>
            </a:xfrm>
          </p:grpSpPr>
          <p:sp>
            <p:nvSpPr>
              <p:cNvPr id="9936" name="Google Shape;9936;p7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38" name="Google Shape;9938;p71"/>
          <p:cNvGrpSpPr/>
          <p:nvPr/>
        </p:nvGrpSpPr>
        <p:grpSpPr>
          <a:xfrm>
            <a:off x="2286512" y="3714337"/>
            <a:ext cx="1324924" cy="678123"/>
            <a:chOff x="2413923" y="3711366"/>
            <a:chExt cx="1374117" cy="703301"/>
          </a:xfrm>
        </p:grpSpPr>
        <p:grpSp>
          <p:nvGrpSpPr>
            <p:cNvPr id="9939" name="Google Shape;9939;p71"/>
            <p:cNvGrpSpPr/>
            <p:nvPr/>
          </p:nvGrpSpPr>
          <p:grpSpPr>
            <a:xfrm>
              <a:off x="2413923" y="3711366"/>
              <a:ext cx="1374117" cy="703301"/>
              <a:chOff x="2413923" y="3711366"/>
              <a:chExt cx="1374117" cy="703301"/>
            </a:xfrm>
          </p:grpSpPr>
          <p:sp>
            <p:nvSpPr>
              <p:cNvPr id="9940" name="Google Shape;9940;p71"/>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71"/>
              <p:cNvGrpSpPr/>
              <p:nvPr/>
            </p:nvGrpSpPr>
            <p:grpSpPr>
              <a:xfrm>
                <a:off x="2600284" y="3808654"/>
                <a:ext cx="234394" cy="137897"/>
                <a:chOff x="2600284" y="3808654"/>
                <a:chExt cx="234394" cy="137897"/>
              </a:xfrm>
            </p:grpSpPr>
            <p:sp>
              <p:nvSpPr>
                <p:cNvPr id="9942" name="Google Shape;9942;p71"/>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3" name="Google Shape;9943;p7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44" name="Google Shape;9944;p71"/>
              <p:cNvGrpSpPr/>
              <p:nvPr/>
            </p:nvGrpSpPr>
            <p:grpSpPr>
              <a:xfrm>
                <a:off x="3359659" y="3805664"/>
                <a:ext cx="232294" cy="140888"/>
                <a:chOff x="3359659" y="3805664"/>
                <a:chExt cx="232294" cy="140888"/>
              </a:xfrm>
            </p:grpSpPr>
            <p:sp>
              <p:nvSpPr>
                <p:cNvPr id="9945" name="Google Shape;9945;p71"/>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6" name="Google Shape;9946;p7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47" name="Google Shape;9947;p71"/>
              <p:cNvGrpSpPr/>
              <p:nvPr/>
            </p:nvGrpSpPr>
            <p:grpSpPr>
              <a:xfrm>
                <a:off x="3067316" y="3711366"/>
                <a:ext cx="66788" cy="166697"/>
                <a:chOff x="3067316" y="3711366"/>
                <a:chExt cx="66788" cy="166697"/>
              </a:xfrm>
            </p:grpSpPr>
            <p:sp>
              <p:nvSpPr>
                <p:cNvPr id="9948" name="Google Shape;9948;p71"/>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9" name="Google Shape;9949;p7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50" name="Google Shape;9950;p71"/>
              <p:cNvGrpSpPr/>
              <p:nvPr/>
            </p:nvGrpSpPr>
            <p:grpSpPr>
              <a:xfrm>
                <a:off x="2413923" y="4058666"/>
                <a:ext cx="224007" cy="66788"/>
                <a:chOff x="2413923" y="4058666"/>
                <a:chExt cx="224007" cy="66788"/>
              </a:xfrm>
            </p:grpSpPr>
            <p:sp>
              <p:nvSpPr>
                <p:cNvPr id="9951" name="Google Shape;9951;p71"/>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52" name="Google Shape;9952;p7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953" name="Google Shape;9953;p71"/>
              <p:cNvGrpSpPr/>
              <p:nvPr/>
            </p:nvGrpSpPr>
            <p:grpSpPr>
              <a:xfrm>
                <a:off x="3564643" y="4058666"/>
                <a:ext cx="223397" cy="66788"/>
                <a:chOff x="3564643" y="4058666"/>
                <a:chExt cx="223397" cy="66788"/>
              </a:xfrm>
            </p:grpSpPr>
            <p:sp>
              <p:nvSpPr>
                <p:cNvPr id="9954" name="Google Shape;9954;p71"/>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55" name="Google Shape;9955;p7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956" name="Google Shape;9956;p71"/>
            <p:cNvGrpSpPr/>
            <p:nvPr/>
          </p:nvGrpSpPr>
          <p:grpSpPr>
            <a:xfrm>
              <a:off x="2633353" y="3965763"/>
              <a:ext cx="934017" cy="445681"/>
              <a:chOff x="2633353" y="3965763"/>
              <a:chExt cx="934017" cy="445681"/>
            </a:xfrm>
          </p:grpSpPr>
          <p:sp>
            <p:nvSpPr>
              <p:cNvPr id="9957" name="Google Shape;9957;p71"/>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59" name="Google Shape;9959;p71"/>
          <p:cNvGrpSpPr/>
          <p:nvPr/>
        </p:nvGrpSpPr>
        <p:grpSpPr>
          <a:xfrm>
            <a:off x="6410784" y="1264884"/>
            <a:ext cx="1131087" cy="587383"/>
            <a:chOff x="238125" y="999450"/>
            <a:chExt cx="7140700" cy="3708225"/>
          </a:xfrm>
        </p:grpSpPr>
        <p:sp>
          <p:nvSpPr>
            <p:cNvPr id="9960" name="Google Shape;9960;p7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71"/>
          <p:cNvGrpSpPr/>
          <p:nvPr/>
        </p:nvGrpSpPr>
        <p:grpSpPr>
          <a:xfrm>
            <a:off x="3762234" y="3714379"/>
            <a:ext cx="1375854" cy="678131"/>
            <a:chOff x="3913765" y="3641905"/>
            <a:chExt cx="1522805" cy="750560"/>
          </a:xfrm>
        </p:grpSpPr>
        <p:grpSp>
          <p:nvGrpSpPr>
            <p:cNvPr id="9970" name="Google Shape;9970;p71"/>
            <p:cNvGrpSpPr/>
            <p:nvPr/>
          </p:nvGrpSpPr>
          <p:grpSpPr>
            <a:xfrm>
              <a:off x="3913765" y="3997002"/>
              <a:ext cx="1522805" cy="395463"/>
              <a:chOff x="3913765" y="3997002"/>
              <a:chExt cx="1522805" cy="395463"/>
            </a:xfrm>
          </p:grpSpPr>
          <p:grpSp>
            <p:nvGrpSpPr>
              <p:cNvPr id="9971" name="Google Shape;9971;p71"/>
              <p:cNvGrpSpPr/>
              <p:nvPr/>
            </p:nvGrpSpPr>
            <p:grpSpPr>
              <a:xfrm>
                <a:off x="3913765" y="4138659"/>
                <a:ext cx="507602" cy="253806"/>
                <a:chOff x="3913765" y="4138659"/>
                <a:chExt cx="507602" cy="253806"/>
              </a:xfrm>
            </p:grpSpPr>
            <p:sp>
              <p:nvSpPr>
                <p:cNvPr id="9972" name="Google Shape;9972;p7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974" name="Google Shape;9974;p71"/>
              <p:cNvGrpSpPr/>
              <p:nvPr/>
            </p:nvGrpSpPr>
            <p:grpSpPr>
              <a:xfrm>
                <a:off x="4421361" y="3997002"/>
                <a:ext cx="507618" cy="395463"/>
                <a:chOff x="4421361" y="3997002"/>
                <a:chExt cx="507618" cy="395463"/>
              </a:xfrm>
            </p:grpSpPr>
            <p:sp>
              <p:nvSpPr>
                <p:cNvPr id="9975" name="Google Shape;9975;p7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1"/>
              <p:cNvGrpSpPr/>
              <p:nvPr/>
            </p:nvGrpSpPr>
            <p:grpSpPr>
              <a:xfrm>
                <a:off x="4928973" y="4189418"/>
                <a:ext cx="507596" cy="203047"/>
                <a:chOff x="4928973" y="4189418"/>
                <a:chExt cx="507596" cy="203047"/>
              </a:xfrm>
            </p:grpSpPr>
            <p:sp>
              <p:nvSpPr>
                <p:cNvPr id="9978" name="Google Shape;9978;p7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80" name="Google Shape;9980;p71"/>
            <p:cNvGrpSpPr/>
            <p:nvPr/>
          </p:nvGrpSpPr>
          <p:grpSpPr>
            <a:xfrm>
              <a:off x="4482186" y="3641905"/>
              <a:ext cx="397605" cy="349784"/>
              <a:chOff x="2906375" y="1159725"/>
              <a:chExt cx="1860575" cy="1636800"/>
            </a:xfrm>
          </p:grpSpPr>
          <p:sp>
            <p:nvSpPr>
              <p:cNvPr id="9981" name="Google Shape;9981;p7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85" name="Google Shape;9985;p71"/>
          <p:cNvGrpSpPr/>
          <p:nvPr/>
        </p:nvGrpSpPr>
        <p:grpSpPr>
          <a:xfrm>
            <a:off x="6546943" y="2074305"/>
            <a:ext cx="940737" cy="721067"/>
            <a:chOff x="6599718" y="2068734"/>
            <a:chExt cx="940737" cy="721067"/>
          </a:xfrm>
        </p:grpSpPr>
        <p:sp>
          <p:nvSpPr>
            <p:cNvPr id="9986" name="Google Shape;9986;p7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2" name="Google Shape;9992;p71"/>
            <p:cNvGrpSpPr/>
            <p:nvPr/>
          </p:nvGrpSpPr>
          <p:grpSpPr>
            <a:xfrm>
              <a:off x="6836957" y="2068734"/>
              <a:ext cx="461892" cy="721067"/>
              <a:chOff x="6836957" y="2068734"/>
              <a:chExt cx="461892" cy="721067"/>
            </a:xfrm>
          </p:grpSpPr>
          <p:sp>
            <p:nvSpPr>
              <p:cNvPr id="9993" name="Google Shape;9993;p7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9" name="Google Shape;9999;p71"/>
              <p:cNvGrpSpPr/>
              <p:nvPr/>
            </p:nvGrpSpPr>
            <p:grpSpPr>
              <a:xfrm>
                <a:off x="6836957" y="2068734"/>
                <a:ext cx="461892" cy="721067"/>
                <a:chOff x="6836957" y="2068734"/>
                <a:chExt cx="461892" cy="721067"/>
              </a:xfrm>
            </p:grpSpPr>
            <p:sp>
              <p:nvSpPr>
                <p:cNvPr id="10000" name="Google Shape;10000;p7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007" name="Google Shape;10007;p71"/>
          <p:cNvGrpSpPr/>
          <p:nvPr/>
        </p:nvGrpSpPr>
        <p:grpSpPr>
          <a:xfrm>
            <a:off x="2430262" y="2078652"/>
            <a:ext cx="712577" cy="712374"/>
            <a:chOff x="2559249" y="2069323"/>
            <a:chExt cx="685566" cy="685634"/>
          </a:xfrm>
        </p:grpSpPr>
        <p:sp>
          <p:nvSpPr>
            <p:cNvPr id="10008" name="Google Shape;10008;p7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71"/>
          <p:cNvGrpSpPr/>
          <p:nvPr/>
        </p:nvGrpSpPr>
        <p:grpSpPr>
          <a:xfrm>
            <a:off x="7612699" y="1191441"/>
            <a:ext cx="845645" cy="711911"/>
            <a:chOff x="951975" y="315800"/>
            <a:chExt cx="5860325" cy="4933550"/>
          </a:xfrm>
        </p:grpSpPr>
        <p:sp>
          <p:nvSpPr>
            <p:cNvPr id="10022" name="Google Shape;10022;p7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71"/>
          <p:cNvGrpSpPr/>
          <p:nvPr/>
        </p:nvGrpSpPr>
        <p:grpSpPr>
          <a:xfrm>
            <a:off x="3709828" y="2927550"/>
            <a:ext cx="1617932" cy="621701"/>
            <a:chOff x="3862800" y="3038525"/>
            <a:chExt cx="1329006" cy="510680"/>
          </a:xfrm>
        </p:grpSpPr>
        <p:sp>
          <p:nvSpPr>
            <p:cNvPr id="10031" name="Google Shape;10031;p7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3" name="Google Shape;10033;p71"/>
            <p:cNvGrpSpPr/>
            <p:nvPr/>
          </p:nvGrpSpPr>
          <p:grpSpPr>
            <a:xfrm>
              <a:off x="3967075" y="3040337"/>
              <a:ext cx="1019927" cy="402126"/>
              <a:chOff x="3967075" y="3040337"/>
              <a:chExt cx="1019927" cy="402126"/>
            </a:xfrm>
          </p:grpSpPr>
          <p:sp>
            <p:nvSpPr>
              <p:cNvPr id="10034" name="Google Shape;10034;p7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1"/>
            <p:cNvGrpSpPr/>
            <p:nvPr/>
          </p:nvGrpSpPr>
          <p:grpSpPr>
            <a:xfrm>
              <a:off x="4186700" y="3040337"/>
              <a:ext cx="390475" cy="183289"/>
              <a:chOff x="4186700" y="3040337"/>
              <a:chExt cx="390475" cy="183289"/>
            </a:xfrm>
          </p:grpSpPr>
          <p:sp>
            <p:nvSpPr>
              <p:cNvPr id="10037" name="Google Shape;10037;p7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71"/>
            <p:cNvGrpSpPr/>
            <p:nvPr/>
          </p:nvGrpSpPr>
          <p:grpSpPr>
            <a:xfrm>
              <a:off x="4073727" y="3040337"/>
              <a:ext cx="697794" cy="296263"/>
              <a:chOff x="4073727" y="3040337"/>
              <a:chExt cx="697794" cy="296263"/>
            </a:xfrm>
          </p:grpSpPr>
          <p:sp>
            <p:nvSpPr>
              <p:cNvPr id="10040" name="Google Shape;10040;p7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71"/>
            <p:cNvGrpSpPr/>
            <p:nvPr/>
          </p:nvGrpSpPr>
          <p:grpSpPr>
            <a:xfrm>
              <a:off x="3862800" y="3038525"/>
              <a:ext cx="1329006" cy="510680"/>
              <a:chOff x="3862800" y="3038525"/>
              <a:chExt cx="1329006" cy="510680"/>
            </a:xfrm>
          </p:grpSpPr>
          <p:sp>
            <p:nvSpPr>
              <p:cNvPr id="10043" name="Google Shape;10043;p71"/>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45" name="Google Shape;10045;p71"/>
          <p:cNvGrpSpPr/>
          <p:nvPr/>
        </p:nvGrpSpPr>
        <p:grpSpPr>
          <a:xfrm>
            <a:off x="718150" y="1191441"/>
            <a:ext cx="883205" cy="775176"/>
            <a:chOff x="649648" y="271400"/>
            <a:chExt cx="6215377" cy="5455143"/>
          </a:xfrm>
        </p:grpSpPr>
        <p:sp>
          <p:nvSpPr>
            <p:cNvPr id="10046" name="Google Shape;10046;p7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1"/>
          <p:cNvGrpSpPr/>
          <p:nvPr/>
        </p:nvGrpSpPr>
        <p:grpSpPr>
          <a:xfrm>
            <a:off x="2326452" y="1191441"/>
            <a:ext cx="767704" cy="815489"/>
            <a:chOff x="2499700" y="1135950"/>
            <a:chExt cx="732402" cy="777990"/>
          </a:xfrm>
        </p:grpSpPr>
        <p:grpSp>
          <p:nvGrpSpPr>
            <p:cNvPr id="10059" name="Google Shape;10059;p71"/>
            <p:cNvGrpSpPr/>
            <p:nvPr/>
          </p:nvGrpSpPr>
          <p:grpSpPr>
            <a:xfrm>
              <a:off x="2499700" y="1135950"/>
              <a:ext cx="732402" cy="694705"/>
              <a:chOff x="2499700" y="1135950"/>
              <a:chExt cx="732402" cy="694705"/>
            </a:xfrm>
          </p:grpSpPr>
          <p:sp>
            <p:nvSpPr>
              <p:cNvPr id="10060" name="Google Shape;10060;p7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2517909" y="1188726"/>
              <a:ext cx="702702" cy="725214"/>
              <a:chOff x="2517909" y="1188726"/>
              <a:chExt cx="702702" cy="725214"/>
            </a:xfrm>
          </p:grpSpPr>
          <p:sp>
            <p:nvSpPr>
              <p:cNvPr id="10088" name="Google Shape;10088;p7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93" name="Google Shape;10093;p71"/>
          <p:cNvGrpSpPr/>
          <p:nvPr/>
        </p:nvGrpSpPr>
        <p:grpSpPr>
          <a:xfrm>
            <a:off x="1672184" y="1191441"/>
            <a:ext cx="583439" cy="870229"/>
            <a:chOff x="1716825" y="1121550"/>
            <a:chExt cx="622800" cy="928938"/>
          </a:xfrm>
        </p:grpSpPr>
        <p:grpSp>
          <p:nvGrpSpPr>
            <p:cNvPr id="10094" name="Google Shape;10094;p71"/>
            <p:cNvGrpSpPr/>
            <p:nvPr/>
          </p:nvGrpSpPr>
          <p:grpSpPr>
            <a:xfrm>
              <a:off x="1716825" y="1121550"/>
              <a:ext cx="622800" cy="928938"/>
              <a:chOff x="1716825" y="1121550"/>
              <a:chExt cx="622800" cy="928938"/>
            </a:xfrm>
          </p:grpSpPr>
          <p:cxnSp>
            <p:nvCxnSpPr>
              <p:cNvPr id="10095" name="Google Shape;10095;p7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096" name="Google Shape;10096;p7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71"/>
            <p:cNvGrpSpPr/>
            <p:nvPr/>
          </p:nvGrpSpPr>
          <p:grpSpPr>
            <a:xfrm>
              <a:off x="1768050" y="1172775"/>
              <a:ext cx="520200" cy="832000"/>
              <a:chOff x="1768050" y="1172775"/>
              <a:chExt cx="520200" cy="832000"/>
            </a:xfrm>
          </p:grpSpPr>
          <p:cxnSp>
            <p:nvCxnSpPr>
              <p:cNvPr id="10098" name="Google Shape;10098;p7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099" name="Google Shape;10099;p7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1"/>
            <p:cNvGrpSpPr/>
            <p:nvPr/>
          </p:nvGrpSpPr>
          <p:grpSpPr>
            <a:xfrm>
              <a:off x="1820100" y="1225475"/>
              <a:ext cx="416400" cy="729575"/>
              <a:chOff x="1820100" y="1225475"/>
              <a:chExt cx="416400" cy="729575"/>
            </a:xfrm>
          </p:grpSpPr>
          <p:cxnSp>
            <p:nvCxnSpPr>
              <p:cNvPr id="10101" name="Google Shape;10101;p7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102" name="Google Shape;10102;p7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71"/>
            <p:cNvGrpSpPr/>
            <p:nvPr/>
          </p:nvGrpSpPr>
          <p:grpSpPr>
            <a:xfrm>
              <a:off x="1874250" y="1278825"/>
              <a:ext cx="308100" cy="605275"/>
              <a:chOff x="1874250" y="1278825"/>
              <a:chExt cx="308100" cy="605275"/>
            </a:xfrm>
          </p:grpSpPr>
          <p:cxnSp>
            <p:nvCxnSpPr>
              <p:cNvPr id="10104" name="Google Shape;10104;p7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105" name="Google Shape;10105;p7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6" name="Google Shape;10106;p7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71"/>
          <p:cNvGrpSpPr/>
          <p:nvPr/>
        </p:nvGrpSpPr>
        <p:grpSpPr>
          <a:xfrm>
            <a:off x="1592007" y="2077763"/>
            <a:ext cx="739072" cy="714152"/>
            <a:chOff x="4334725" y="1355875"/>
            <a:chExt cx="3106650" cy="3001900"/>
          </a:xfrm>
        </p:grpSpPr>
        <p:grpSp>
          <p:nvGrpSpPr>
            <p:cNvPr id="10108" name="Google Shape;10108;p71"/>
            <p:cNvGrpSpPr/>
            <p:nvPr/>
          </p:nvGrpSpPr>
          <p:grpSpPr>
            <a:xfrm>
              <a:off x="4516050" y="1724875"/>
              <a:ext cx="2693725" cy="2632900"/>
              <a:chOff x="4516050" y="1724875"/>
              <a:chExt cx="2693725" cy="2632900"/>
            </a:xfrm>
          </p:grpSpPr>
          <p:sp>
            <p:nvSpPr>
              <p:cNvPr id="10109" name="Google Shape;10109;p7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71"/>
            <p:cNvGrpSpPr/>
            <p:nvPr/>
          </p:nvGrpSpPr>
          <p:grpSpPr>
            <a:xfrm>
              <a:off x="4334725" y="1355875"/>
              <a:ext cx="3106650" cy="2709650"/>
              <a:chOff x="4334725" y="1355875"/>
              <a:chExt cx="3106650" cy="2709650"/>
            </a:xfrm>
          </p:grpSpPr>
          <p:sp>
            <p:nvSpPr>
              <p:cNvPr id="10113" name="Google Shape;10113;p7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116" name="Google Shape;10116;p71"/>
          <p:cNvGrpSpPr/>
          <p:nvPr/>
        </p:nvGrpSpPr>
        <p:grpSpPr>
          <a:xfrm>
            <a:off x="7708956" y="3708534"/>
            <a:ext cx="312074" cy="684173"/>
            <a:chOff x="7645573" y="3754300"/>
            <a:chExt cx="293855" cy="644170"/>
          </a:xfrm>
        </p:grpSpPr>
        <p:sp>
          <p:nvSpPr>
            <p:cNvPr id="10117" name="Google Shape;10117;p7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1"/>
          <p:cNvGrpSpPr/>
          <p:nvPr/>
        </p:nvGrpSpPr>
        <p:grpSpPr>
          <a:xfrm>
            <a:off x="5630944" y="1191441"/>
            <a:ext cx="709011" cy="739359"/>
            <a:chOff x="5830645" y="1256617"/>
            <a:chExt cx="530340" cy="553040"/>
          </a:xfrm>
        </p:grpSpPr>
        <p:grpSp>
          <p:nvGrpSpPr>
            <p:cNvPr id="10120" name="Google Shape;10120;p71"/>
            <p:cNvGrpSpPr/>
            <p:nvPr/>
          </p:nvGrpSpPr>
          <p:grpSpPr>
            <a:xfrm>
              <a:off x="5830645" y="1256617"/>
              <a:ext cx="259743" cy="269909"/>
              <a:chOff x="5830645" y="1256617"/>
              <a:chExt cx="259743" cy="269909"/>
            </a:xfrm>
          </p:grpSpPr>
          <p:sp>
            <p:nvSpPr>
              <p:cNvPr id="10121" name="Google Shape;10121;p7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71"/>
            <p:cNvGrpSpPr/>
            <p:nvPr/>
          </p:nvGrpSpPr>
          <p:grpSpPr>
            <a:xfrm>
              <a:off x="6101293" y="1256617"/>
              <a:ext cx="259692" cy="269909"/>
              <a:chOff x="6101293" y="1256617"/>
              <a:chExt cx="259692" cy="269909"/>
            </a:xfrm>
          </p:grpSpPr>
          <p:sp>
            <p:nvSpPr>
              <p:cNvPr id="10124" name="Google Shape;10124;p7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5830645" y="1539749"/>
              <a:ext cx="259692" cy="269909"/>
              <a:chOff x="5830645" y="1539749"/>
              <a:chExt cx="259692" cy="269909"/>
            </a:xfrm>
          </p:grpSpPr>
          <p:sp>
            <p:nvSpPr>
              <p:cNvPr id="10127" name="Google Shape;10127;p7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71"/>
            <p:cNvGrpSpPr/>
            <p:nvPr/>
          </p:nvGrpSpPr>
          <p:grpSpPr>
            <a:xfrm>
              <a:off x="6101293" y="1539749"/>
              <a:ext cx="259692" cy="269909"/>
              <a:chOff x="6101293" y="1539749"/>
              <a:chExt cx="259692" cy="269909"/>
            </a:xfrm>
          </p:grpSpPr>
          <p:sp>
            <p:nvSpPr>
              <p:cNvPr id="10130" name="Google Shape;10130;p7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2" name="Google Shape;10132;p7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3" name="Google Shape;10133;p71"/>
          <p:cNvGrpSpPr/>
          <p:nvPr/>
        </p:nvGrpSpPr>
        <p:grpSpPr>
          <a:xfrm>
            <a:off x="732438" y="2927557"/>
            <a:ext cx="1452955" cy="621360"/>
            <a:chOff x="732422" y="2990152"/>
            <a:chExt cx="1337773" cy="572102"/>
          </a:xfrm>
        </p:grpSpPr>
        <p:sp>
          <p:nvSpPr>
            <p:cNvPr id="10134" name="Google Shape;10134;p7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143"/>
        <p:cNvGrpSpPr/>
        <p:nvPr/>
      </p:nvGrpSpPr>
      <p:grpSpPr>
        <a:xfrm>
          <a:off x="0" y="0"/>
          <a:ext cx="0" cy="0"/>
          <a:chOff x="0" y="0"/>
          <a:chExt cx="0" cy="0"/>
        </a:xfrm>
      </p:grpSpPr>
      <p:grpSp>
        <p:nvGrpSpPr>
          <p:cNvPr id="10144" name="Google Shape;10144;p72"/>
          <p:cNvGrpSpPr/>
          <p:nvPr/>
        </p:nvGrpSpPr>
        <p:grpSpPr>
          <a:xfrm>
            <a:off x="729238" y="1179665"/>
            <a:ext cx="1636188" cy="1526215"/>
            <a:chOff x="729238" y="1179665"/>
            <a:chExt cx="1636188" cy="1526215"/>
          </a:xfrm>
        </p:grpSpPr>
        <p:grpSp>
          <p:nvGrpSpPr>
            <p:cNvPr id="10145" name="Google Shape;10145;p72"/>
            <p:cNvGrpSpPr/>
            <p:nvPr/>
          </p:nvGrpSpPr>
          <p:grpSpPr>
            <a:xfrm>
              <a:off x="729238" y="1179665"/>
              <a:ext cx="80771" cy="1526215"/>
              <a:chOff x="729238" y="1179665"/>
              <a:chExt cx="80771" cy="1526215"/>
            </a:xfrm>
          </p:grpSpPr>
          <p:sp>
            <p:nvSpPr>
              <p:cNvPr id="10146" name="Google Shape;10146;p72"/>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2"/>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2"/>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2"/>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2"/>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2"/>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2"/>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2"/>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2"/>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2"/>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72"/>
            <p:cNvGrpSpPr/>
            <p:nvPr/>
          </p:nvGrpSpPr>
          <p:grpSpPr>
            <a:xfrm>
              <a:off x="903098" y="1179665"/>
              <a:ext cx="80771" cy="1526215"/>
              <a:chOff x="903098" y="1179665"/>
              <a:chExt cx="80771" cy="1526215"/>
            </a:xfrm>
          </p:grpSpPr>
          <p:sp>
            <p:nvSpPr>
              <p:cNvPr id="10157" name="Google Shape;10157;p72"/>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2"/>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2"/>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2"/>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2"/>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2"/>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2"/>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2"/>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2"/>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2"/>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72"/>
            <p:cNvGrpSpPr/>
            <p:nvPr/>
          </p:nvGrpSpPr>
          <p:grpSpPr>
            <a:xfrm>
              <a:off x="1076958" y="1179665"/>
              <a:ext cx="80771" cy="1526215"/>
              <a:chOff x="1076958" y="1179665"/>
              <a:chExt cx="80771" cy="1526215"/>
            </a:xfrm>
          </p:grpSpPr>
          <p:sp>
            <p:nvSpPr>
              <p:cNvPr id="10168" name="Google Shape;10168;p72"/>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2"/>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2"/>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2"/>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2"/>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2"/>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2"/>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2"/>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2"/>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2"/>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72"/>
            <p:cNvGrpSpPr/>
            <p:nvPr/>
          </p:nvGrpSpPr>
          <p:grpSpPr>
            <a:xfrm>
              <a:off x="1247707" y="1179665"/>
              <a:ext cx="80771" cy="1526215"/>
              <a:chOff x="1247707" y="1179665"/>
              <a:chExt cx="80771" cy="1526215"/>
            </a:xfrm>
          </p:grpSpPr>
          <p:sp>
            <p:nvSpPr>
              <p:cNvPr id="10179" name="Google Shape;10179;p72"/>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2"/>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2"/>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2"/>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2"/>
            <p:cNvGrpSpPr/>
            <p:nvPr/>
          </p:nvGrpSpPr>
          <p:grpSpPr>
            <a:xfrm>
              <a:off x="1421567" y="1179665"/>
              <a:ext cx="80771" cy="1526215"/>
              <a:chOff x="1421567" y="1179665"/>
              <a:chExt cx="80771" cy="1526215"/>
            </a:xfrm>
          </p:grpSpPr>
          <p:sp>
            <p:nvSpPr>
              <p:cNvPr id="10190" name="Google Shape;10190;p72"/>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2"/>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2"/>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2"/>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2"/>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2"/>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72"/>
            <p:cNvGrpSpPr/>
            <p:nvPr/>
          </p:nvGrpSpPr>
          <p:grpSpPr>
            <a:xfrm>
              <a:off x="1592327" y="1179665"/>
              <a:ext cx="80771" cy="1526215"/>
              <a:chOff x="1592327" y="1179665"/>
              <a:chExt cx="80771" cy="1526215"/>
            </a:xfrm>
          </p:grpSpPr>
          <p:sp>
            <p:nvSpPr>
              <p:cNvPr id="10201" name="Google Shape;10201;p72"/>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2"/>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2"/>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2"/>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2"/>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2"/>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72"/>
            <p:cNvGrpSpPr/>
            <p:nvPr/>
          </p:nvGrpSpPr>
          <p:grpSpPr>
            <a:xfrm>
              <a:off x="1766187" y="1179665"/>
              <a:ext cx="80771" cy="1526215"/>
              <a:chOff x="1766187" y="1179665"/>
              <a:chExt cx="80771" cy="1526215"/>
            </a:xfrm>
          </p:grpSpPr>
          <p:sp>
            <p:nvSpPr>
              <p:cNvPr id="10212" name="Google Shape;10212;p72"/>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2"/>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2"/>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2"/>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2"/>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2"/>
            <p:cNvGrpSpPr/>
            <p:nvPr/>
          </p:nvGrpSpPr>
          <p:grpSpPr>
            <a:xfrm>
              <a:off x="1936935" y="1179665"/>
              <a:ext cx="80771" cy="1526215"/>
              <a:chOff x="1936935" y="1179665"/>
              <a:chExt cx="80771" cy="1526215"/>
            </a:xfrm>
          </p:grpSpPr>
          <p:sp>
            <p:nvSpPr>
              <p:cNvPr id="10223" name="Google Shape;10223;p72"/>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2"/>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2"/>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2"/>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2"/>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72"/>
            <p:cNvGrpSpPr/>
            <p:nvPr/>
          </p:nvGrpSpPr>
          <p:grpSpPr>
            <a:xfrm>
              <a:off x="2110795" y="1179665"/>
              <a:ext cx="80771" cy="1526215"/>
              <a:chOff x="2110795" y="1179665"/>
              <a:chExt cx="80771" cy="1526215"/>
            </a:xfrm>
          </p:grpSpPr>
          <p:sp>
            <p:nvSpPr>
              <p:cNvPr id="10234" name="Google Shape;10234;p72"/>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2"/>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2"/>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2"/>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2"/>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72"/>
            <p:cNvGrpSpPr/>
            <p:nvPr/>
          </p:nvGrpSpPr>
          <p:grpSpPr>
            <a:xfrm>
              <a:off x="2284655" y="1179665"/>
              <a:ext cx="80771" cy="1526215"/>
              <a:chOff x="2284655" y="1179665"/>
              <a:chExt cx="80771" cy="1526215"/>
            </a:xfrm>
          </p:grpSpPr>
          <p:sp>
            <p:nvSpPr>
              <p:cNvPr id="10245" name="Google Shape;10245;p72"/>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2"/>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2"/>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55" name="Google Shape;10255;p72"/>
          <p:cNvGrpSpPr/>
          <p:nvPr/>
        </p:nvGrpSpPr>
        <p:grpSpPr>
          <a:xfrm>
            <a:off x="2623904" y="1198803"/>
            <a:ext cx="1364147" cy="1102032"/>
            <a:chOff x="2623904" y="1198803"/>
            <a:chExt cx="1364147" cy="1102032"/>
          </a:xfrm>
        </p:grpSpPr>
        <p:grpSp>
          <p:nvGrpSpPr>
            <p:cNvPr id="10256" name="Google Shape;10256;p72"/>
            <p:cNvGrpSpPr/>
            <p:nvPr/>
          </p:nvGrpSpPr>
          <p:grpSpPr>
            <a:xfrm>
              <a:off x="2623907" y="1198803"/>
              <a:ext cx="1364144" cy="272899"/>
              <a:chOff x="2623907" y="1198803"/>
              <a:chExt cx="1364144" cy="272899"/>
            </a:xfrm>
          </p:grpSpPr>
          <p:sp>
            <p:nvSpPr>
              <p:cNvPr id="10257" name="Google Shape;10257;p72"/>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2"/>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72"/>
            <p:cNvGrpSpPr/>
            <p:nvPr/>
          </p:nvGrpSpPr>
          <p:grpSpPr>
            <a:xfrm>
              <a:off x="2623904" y="1476964"/>
              <a:ext cx="1364144" cy="272899"/>
              <a:chOff x="2623904" y="1476964"/>
              <a:chExt cx="1364144" cy="272899"/>
            </a:xfrm>
          </p:grpSpPr>
          <p:sp>
            <p:nvSpPr>
              <p:cNvPr id="10263" name="Google Shape;10263;p72"/>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2"/>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2"/>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72"/>
            <p:cNvGrpSpPr/>
            <p:nvPr/>
          </p:nvGrpSpPr>
          <p:grpSpPr>
            <a:xfrm>
              <a:off x="2623907" y="1749775"/>
              <a:ext cx="1364144" cy="272899"/>
              <a:chOff x="2623907" y="1749775"/>
              <a:chExt cx="1364144" cy="272899"/>
            </a:xfrm>
          </p:grpSpPr>
          <p:sp>
            <p:nvSpPr>
              <p:cNvPr id="10269" name="Google Shape;10269;p72"/>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2"/>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2"/>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2"/>
            <p:cNvGrpSpPr/>
            <p:nvPr/>
          </p:nvGrpSpPr>
          <p:grpSpPr>
            <a:xfrm>
              <a:off x="2623904" y="2027936"/>
              <a:ext cx="1364144" cy="272899"/>
              <a:chOff x="2623904" y="2027936"/>
              <a:chExt cx="1364144" cy="272899"/>
            </a:xfrm>
          </p:grpSpPr>
          <p:sp>
            <p:nvSpPr>
              <p:cNvPr id="10275" name="Google Shape;10275;p72"/>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80" name="Google Shape;10280;p72"/>
          <p:cNvGrpSpPr/>
          <p:nvPr/>
        </p:nvGrpSpPr>
        <p:grpSpPr>
          <a:xfrm>
            <a:off x="2613365" y="2657986"/>
            <a:ext cx="1387541" cy="159124"/>
            <a:chOff x="3200660" y="2180272"/>
            <a:chExt cx="2563824" cy="378237"/>
          </a:xfrm>
        </p:grpSpPr>
        <p:sp>
          <p:nvSpPr>
            <p:cNvPr id="10281" name="Google Shape;10281;p7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2"/>
          <p:cNvGrpSpPr/>
          <p:nvPr/>
        </p:nvGrpSpPr>
        <p:grpSpPr>
          <a:xfrm>
            <a:off x="2609890" y="2935811"/>
            <a:ext cx="1390502" cy="159625"/>
            <a:chOff x="3530150" y="2790075"/>
            <a:chExt cx="1962600" cy="225300"/>
          </a:xfrm>
        </p:grpSpPr>
        <p:sp>
          <p:nvSpPr>
            <p:cNvPr id="10300" name="Google Shape;10300;p7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72"/>
          <p:cNvGrpSpPr/>
          <p:nvPr/>
        </p:nvGrpSpPr>
        <p:grpSpPr>
          <a:xfrm>
            <a:off x="2610543" y="3214137"/>
            <a:ext cx="1411629" cy="153761"/>
            <a:chOff x="3558802" y="4011427"/>
            <a:chExt cx="1866000" cy="111300"/>
          </a:xfrm>
        </p:grpSpPr>
        <p:sp>
          <p:nvSpPr>
            <p:cNvPr id="10303" name="Google Shape;10303;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2"/>
          <p:cNvGrpSpPr/>
          <p:nvPr/>
        </p:nvGrpSpPr>
        <p:grpSpPr>
          <a:xfrm>
            <a:off x="2610235" y="2419536"/>
            <a:ext cx="1383503" cy="119749"/>
            <a:chOff x="3465975" y="2270276"/>
            <a:chExt cx="1986364" cy="171929"/>
          </a:xfrm>
        </p:grpSpPr>
        <p:sp>
          <p:nvSpPr>
            <p:cNvPr id="10306" name="Google Shape;10306;p7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72"/>
          <p:cNvGrpSpPr/>
          <p:nvPr/>
        </p:nvGrpSpPr>
        <p:grpSpPr>
          <a:xfrm>
            <a:off x="2621243" y="3783187"/>
            <a:ext cx="1369531" cy="195460"/>
            <a:chOff x="723300" y="4253549"/>
            <a:chExt cx="2276482" cy="324900"/>
          </a:xfrm>
        </p:grpSpPr>
        <p:sp>
          <p:nvSpPr>
            <p:cNvPr id="10315" name="Google Shape;10315;p7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2"/>
          <p:cNvGrpSpPr/>
          <p:nvPr/>
        </p:nvGrpSpPr>
        <p:grpSpPr>
          <a:xfrm>
            <a:off x="2610803" y="3484367"/>
            <a:ext cx="1389066" cy="180119"/>
            <a:chOff x="705948" y="3788465"/>
            <a:chExt cx="2308953" cy="299400"/>
          </a:xfrm>
        </p:grpSpPr>
        <p:sp>
          <p:nvSpPr>
            <p:cNvPr id="10321" name="Google Shape;10321;p7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2"/>
          <p:cNvGrpSpPr/>
          <p:nvPr/>
        </p:nvGrpSpPr>
        <p:grpSpPr>
          <a:xfrm>
            <a:off x="2658741" y="4097347"/>
            <a:ext cx="1304609" cy="294074"/>
            <a:chOff x="2658741" y="4097347"/>
            <a:chExt cx="1304609" cy="294074"/>
          </a:xfrm>
        </p:grpSpPr>
        <p:grpSp>
          <p:nvGrpSpPr>
            <p:cNvPr id="10327" name="Google Shape;10327;p72"/>
            <p:cNvGrpSpPr/>
            <p:nvPr/>
          </p:nvGrpSpPr>
          <p:grpSpPr>
            <a:xfrm>
              <a:off x="2658741" y="4097347"/>
              <a:ext cx="118572" cy="294074"/>
              <a:chOff x="3343310" y="4475555"/>
              <a:chExt cx="127717" cy="316753"/>
            </a:xfrm>
          </p:grpSpPr>
          <p:sp>
            <p:nvSpPr>
              <p:cNvPr id="10328" name="Google Shape;10328;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72"/>
            <p:cNvGrpSpPr/>
            <p:nvPr/>
          </p:nvGrpSpPr>
          <p:grpSpPr>
            <a:xfrm>
              <a:off x="3815519" y="4098388"/>
              <a:ext cx="147831" cy="291991"/>
              <a:chOff x="3527539" y="4476677"/>
              <a:chExt cx="159232" cy="314510"/>
            </a:xfrm>
          </p:grpSpPr>
          <p:sp>
            <p:nvSpPr>
              <p:cNvPr id="10331" name="Google Shape;10331;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2"/>
            <p:cNvGrpSpPr/>
            <p:nvPr/>
          </p:nvGrpSpPr>
          <p:grpSpPr>
            <a:xfrm>
              <a:off x="3511696" y="4098388"/>
              <a:ext cx="147831" cy="291991"/>
              <a:chOff x="3527539" y="4476677"/>
              <a:chExt cx="159232" cy="314510"/>
            </a:xfrm>
          </p:grpSpPr>
          <p:sp>
            <p:nvSpPr>
              <p:cNvPr id="10334" name="Google Shape;10334;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2"/>
            <p:cNvGrpSpPr/>
            <p:nvPr/>
          </p:nvGrpSpPr>
          <p:grpSpPr>
            <a:xfrm>
              <a:off x="3207874" y="4098388"/>
              <a:ext cx="147831" cy="291991"/>
              <a:chOff x="3527539" y="4476677"/>
              <a:chExt cx="159232" cy="314510"/>
            </a:xfrm>
          </p:grpSpPr>
          <p:sp>
            <p:nvSpPr>
              <p:cNvPr id="10337" name="Google Shape;10337;p7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2"/>
            <p:cNvGrpSpPr/>
            <p:nvPr/>
          </p:nvGrpSpPr>
          <p:grpSpPr>
            <a:xfrm>
              <a:off x="2933305" y="4097347"/>
              <a:ext cx="118572" cy="294074"/>
              <a:chOff x="3343310" y="4475555"/>
              <a:chExt cx="127717" cy="316753"/>
            </a:xfrm>
          </p:grpSpPr>
          <p:sp>
            <p:nvSpPr>
              <p:cNvPr id="10340" name="Google Shape;10340;p7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42" name="Google Shape;10342;p72"/>
          <p:cNvGrpSpPr/>
          <p:nvPr/>
        </p:nvGrpSpPr>
        <p:grpSpPr>
          <a:xfrm>
            <a:off x="4277571" y="2080469"/>
            <a:ext cx="1433821" cy="191501"/>
            <a:chOff x="4273350" y="2080469"/>
            <a:chExt cx="1433821" cy="191501"/>
          </a:xfrm>
        </p:grpSpPr>
        <p:grpSp>
          <p:nvGrpSpPr>
            <p:cNvPr id="10343" name="Google Shape;10343;p72"/>
            <p:cNvGrpSpPr/>
            <p:nvPr/>
          </p:nvGrpSpPr>
          <p:grpSpPr>
            <a:xfrm>
              <a:off x="4273350" y="2080469"/>
              <a:ext cx="1433821" cy="0"/>
              <a:chOff x="5224975" y="2962250"/>
              <a:chExt cx="1544400" cy="0"/>
            </a:xfrm>
          </p:grpSpPr>
          <p:cxnSp>
            <p:nvCxnSpPr>
              <p:cNvPr id="10344" name="Google Shape;10344;p7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45" name="Google Shape;10345;p7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346" name="Google Shape;10346;p72"/>
            <p:cNvGrpSpPr/>
            <p:nvPr/>
          </p:nvGrpSpPr>
          <p:grpSpPr>
            <a:xfrm>
              <a:off x="4273350" y="2271969"/>
              <a:ext cx="1433821" cy="0"/>
              <a:chOff x="5224975" y="2962250"/>
              <a:chExt cx="1544400" cy="0"/>
            </a:xfrm>
          </p:grpSpPr>
          <p:cxnSp>
            <p:nvCxnSpPr>
              <p:cNvPr id="10347" name="Google Shape;10347;p7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348" name="Google Shape;10348;p7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349" name="Google Shape;10349;p72"/>
          <p:cNvGrpSpPr/>
          <p:nvPr/>
        </p:nvGrpSpPr>
        <p:grpSpPr>
          <a:xfrm>
            <a:off x="4279126" y="1183036"/>
            <a:ext cx="1430711" cy="743389"/>
            <a:chOff x="5159450" y="1919950"/>
            <a:chExt cx="1541050" cy="862500"/>
          </a:xfrm>
        </p:grpSpPr>
        <p:sp>
          <p:nvSpPr>
            <p:cNvPr id="10350" name="Google Shape;10350;p7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351" name="Google Shape;10351;p72"/>
            <p:cNvGrpSpPr/>
            <p:nvPr/>
          </p:nvGrpSpPr>
          <p:grpSpPr>
            <a:xfrm>
              <a:off x="5159450" y="1919950"/>
              <a:ext cx="1541050" cy="862500"/>
              <a:chOff x="5159450" y="1919950"/>
              <a:chExt cx="1541050" cy="862500"/>
            </a:xfrm>
          </p:grpSpPr>
          <p:cxnSp>
            <p:nvCxnSpPr>
              <p:cNvPr id="10352" name="Google Shape;10352;p7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353" name="Google Shape;10353;p7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354" name="Google Shape;10354;p72"/>
          <p:cNvGrpSpPr/>
          <p:nvPr/>
        </p:nvGrpSpPr>
        <p:grpSpPr>
          <a:xfrm>
            <a:off x="4269239" y="2406364"/>
            <a:ext cx="1450484" cy="1052087"/>
            <a:chOff x="5230575" y="1554475"/>
            <a:chExt cx="2137150" cy="1550150"/>
          </a:xfrm>
        </p:grpSpPr>
        <p:sp>
          <p:nvSpPr>
            <p:cNvPr id="10355" name="Google Shape;10355;p7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8" name="Google Shape;10368;p72"/>
          <p:cNvGrpSpPr/>
          <p:nvPr/>
        </p:nvGrpSpPr>
        <p:grpSpPr>
          <a:xfrm rot="10800000">
            <a:off x="4285790" y="3498553"/>
            <a:ext cx="1417383" cy="887946"/>
            <a:chOff x="5645403" y="2920021"/>
            <a:chExt cx="2650800" cy="2180614"/>
          </a:xfrm>
        </p:grpSpPr>
        <p:sp>
          <p:nvSpPr>
            <p:cNvPr id="10369" name="Google Shape;10369;p7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70" name="Google Shape;10370;p72"/>
            <p:cNvCxnSpPr>
              <a:stCxn id="1036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371" name="Google Shape;10371;p7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72" name="Google Shape;10372;p72"/>
            <p:cNvCxnSpPr>
              <a:endCxn id="10371"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373" name="Google Shape;10373;p7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74" name="Google Shape;10374;p72"/>
            <p:cNvCxnSpPr>
              <a:stCxn id="10373"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375" name="Google Shape;10375;p7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76" name="Google Shape;10376;p72"/>
            <p:cNvCxnSpPr>
              <a:endCxn id="1037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377" name="Google Shape;10377;p72"/>
          <p:cNvGrpSpPr/>
          <p:nvPr/>
        </p:nvGrpSpPr>
        <p:grpSpPr>
          <a:xfrm>
            <a:off x="7386150" y="2401908"/>
            <a:ext cx="1071743" cy="1021579"/>
            <a:chOff x="7189833" y="2022667"/>
            <a:chExt cx="1251159" cy="1192597"/>
          </a:xfrm>
        </p:grpSpPr>
        <p:sp>
          <p:nvSpPr>
            <p:cNvPr id="10378" name="Google Shape;10378;p7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72"/>
          <p:cNvGrpSpPr/>
          <p:nvPr/>
        </p:nvGrpSpPr>
        <p:grpSpPr>
          <a:xfrm>
            <a:off x="727421" y="2828315"/>
            <a:ext cx="1695374" cy="1560837"/>
            <a:chOff x="727421" y="2828315"/>
            <a:chExt cx="1695374" cy="1560837"/>
          </a:xfrm>
        </p:grpSpPr>
        <p:grpSp>
          <p:nvGrpSpPr>
            <p:cNvPr id="10383" name="Google Shape;10383;p72"/>
            <p:cNvGrpSpPr/>
            <p:nvPr/>
          </p:nvGrpSpPr>
          <p:grpSpPr>
            <a:xfrm>
              <a:off x="819108" y="2882501"/>
              <a:ext cx="103104" cy="1426186"/>
              <a:chOff x="4674013" y="3100904"/>
              <a:chExt cx="122758" cy="1698043"/>
            </a:xfrm>
          </p:grpSpPr>
          <p:sp>
            <p:nvSpPr>
              <p:cNvPr id="10384" name="Google Shape;10384;p7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2"/>
            <p:cNvGrpSpPr/>
            <p:nvPr/>
          </p:nvGrpSpPr>
          <p:grpSpPr>
            <a:xfrm>
              <a:off x="1062475" y="2882501"/>
              <a:ext cx="103104" cy="1426186"/>
              <a:chOff x="4940438" y="3100904"/>
              <a:chExt cx="122758" cy="1698043"/>
            </a:xfrm>
          </p:grpSpPr>
          <p:sp>
            <p:nvSpPr>
              <p:cNvPr id="10392" name="Google Shape;10392;p7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9" name="Google Shape;10399;p72"/>
            <p:cNvGrpSpPr/>
            <p:nvPr/>
          </p:nvGrpSpPr>
          <p:grpSpPr>
            <a:xfrm>
              <a:off x="1299324" y="2882501"/>
              <a:ext cx="103104" cy="1426186"/>
              <a:chOff x="5206863" y="3100904"/>
              <a:chExt cx="122758" cy="1698043"/>
            </a:xfrm>
          </p:grpSpPr>
          <p:sp>
            <p:nvSpPr>
              <p:cNvPr id="10400" name="Google Shape;10400;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72"/>
            <p:cNvGrpSpPr/>
            <p:nvPr/>
          </p:nvGrpSpPr>
          <p:grpSpPr>
            <a:xfrm>
              <a:off x="1786057" y="2882501"/>
              <a:ext cx="103104" cy="1426186"/>
              <a:chOff x="6006138" y="3143629"/>
              <a:chExt cx="122758" cy="1698043"/>
            </a:xfrm>
          </p:grpSpPr>
          <p:sp>
            <p:nvSpPr>
              <p:cNvPr id="10408" name="Google Shape;10408;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2"/>
            <p:cNvGrpSpPr/>
            <p:nvPr/>
          </p:nvGrpSpPr>
          <p:grpSpPr>
            <a:xfrm>
              <a:off x="2029422" y="2882501"/>
              <a:ext cx="103104" cy="1426186"/>
              <a:chOff x="6805413" y="3100904"/>
              <a:chExt cx="122758" cy="1698043"/>
            </a:xfrm>
          </p:grpSpPr>
          <p:sp>
            <p:nvSpPr>
              <p:cNvPr id="10416" name="Google Shape;10416;p7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2"/>
            <p:cNvGrpSpPr/>
            <p:nvPr/>
          </p:nvGrpSpPr>
          <p:grpSpPr>
            <a:xfrm>
              <a:off x="727421" y="2828315"/>
              <a:ext cx="1695374" cy="1560837"/>
              <a:chOff x="734799" y="2782450"/>
              <a:chExt cx="1571100" cy="1577400"/>
            </a:xfrm>
          </p:grpSpPr>
          <p:cxnSp>
            <p:nvCxnSpPr>
              <p:cNvPr id="10424" name="Google Shape;10424;p7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425" name="Google Shape;10425;p7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426" name="Google Shape;10426;p72"/>
            <p:cNvGrpSpPr/>
            <p:nvPr/>
          </p:nvGrpSpPr>
          <p:grpSpPr>
            <a:xfrm>
              <a:off x="2272795" y="2882501"/>
              <a:ext cx="103104" cy="1426186"/>
              <a:chOff x="5206863" y="3100904"/>
              <a:chExt cx="122758" cy="1698043"/>
            </a:xfrm>
          </p:grpSpPr>
          <p:sp>
            <p:nvSpPr>
              <p:cNvPr id="10427" name="Google Shape;10427;p7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72"/>
            <p:cNvGrpSpPr/>
            <p:nvPr/>
          </p:nvGrpSpPr>
          <p:grpSpPr>
            <a:xfrm>
              <a:off x="1542694" y="2882501"/>
              <a:ext cx="103104" cy="1426186"/>
              <a:chOff x="6006138" y="3143629"/>
              <a:chExt cx="122758" cy="1698043"/>
            </a:xfrm>
          </p:grpSpPr>
          <p:sp>
            <p:nvSpPr>
              <p:cNvPr id="10435" name="Google Shape;10435;p7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42" name="Google Shape;10442;p72"/>
          <p:cNvGrpSpPr/>
          <p:nvPr/>
        </p:nvGrpSpPr>
        <p:grpSpPr>
          <a:xfrm>
            <a:off x="5936000" y="2405887"/>
            <a:ext cx="1248543" cy="1025319"/>
            <a:chOff x="5183758" y="1210600"/>
            <a:chExt cx="3605380" cy="2960783"/>
          </a:xfrm>
        </p:grpSpPr>
        <p:sp>
          <p:nvSpPr>
            <p:cNvPr id="10443" name="Google Shape;10443;p7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47" name="Google Shape;10447;p7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448" name="Google Shape;10448;p7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449" name="Google Shape;10449;p7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450" name="Google Shape;10450;p7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451" name="Google Shape;10451;p7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72"/>
          <p:cNvGrpSpPr/>
          <p:nvPr/>
        </p:nvGrpSpPr>
        <p:grpSpPr>
          <a:xfrm>
            <a:off x="5793062" y="3544204"/>
            <a:ext cx="2664831" cy="843440"/>
            <a:chOff x="5916567" y="1099697"/>
            <a:chExt cx="2556683" cy="809211"/>
          </a:xfrm>
        </p:grpSpPr>
        <p:sp>
          <p:nvSpPr>
            <p:cNvPr id="10453" name="Google Shape;10453;p7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72"/>
          <p:cNvGrpSpPr/>
          <p:nvPr/>
        </p:nvGrpSpPr>
        <p:grpSpPr>
          <a:xfrm>
            <a:off x="5900602" y="1193063"/>
            <a:ext cx="1299869" cy="1023338"/>
            <a:chOff x="5900602" y="1193063"/>
            <a:chExt cx="1299869" cy="1023338"/>
          </a:xfrm>
        </p:grpSpPr>
        <p:grpSp>
          <p:nvGrpSpPr>
            <p:cNvPr id="10462" name="Google Shape;10462;p72"/>
            <p:cNvGrpSpPr/>
            <p:nvPr/>
          </p:nvGrpSpPr>
          <p:grpSpPr>
            <a:xfrm>
              <a:off x="6743564" y="1193063"/>
              <a:ext cx="456907" cy="700379"/>
              <a:chOff x="6743564" y="1193063"/>
              <a:chExt cx="456907" cy="700379"/>
            </a:xfrm>
          </p:grpSpPr>
          <p:grpSp>
            <p:nvGrpSpPr>
              <p:cNvPr id="10463" name="Google Shape;10463;p72"/>
              <p:cNvGrpSpPr/>
              <p:nvPr/>
            </p:nvGrpSpPr>
            <p:grpSpPr>
              <a:xfrm>
                <a:off x="6743564" y="1690724"/>
                <a:ext cx="214416" cy="202717"/>
                <a:chOff x="6743564" y="1690724"/>
                <a:chExt cx="214416" cy="202717"/>
              </a:xfrm>
            </p:grpSpPr>
            <p:sp>
              <p:nvSpPr>
                <p:cNvPr id="10464" name="Google Shape;10464;p72"/>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2"/>
              <p:cNvGrpSpPr/>
              <p:nvPr/>
            </p:nvGrpSpPr>
            <p:grpSpPr>
              <a:xfrm>
                <a:off x="6915505" y="1193063"/>
                <a:ext cx="284966" cy="589637"/>
                <a:chOff x="6915505" y="1193063"/>
                <a:chExt cx="284966" cy="589637"/>
              </a:xfrm>
            </p:grpSpPr>
            <p:sp>
              <p:nvSpPr>
                <p:cNvPr id="10467" name="Google Shape;10467;p72"/>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68" name="Google Shape;10468;p7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0469" name="Google Shape;10469;p72"/>
            <p:cNvGrpSpPr/>
            <p:nvPr/>
          </p:nvGrpSpPr>
          <p:grpSpPr>
            <a:xfrm>
              <a:off x="6520337" y="1193063"/>
              <a:ext cx="341833" cy="801589"/>
              <a:chOff x="6520337" y="1193063"/>
              <a:chExt cx="341833" cy="801589"/>
            </a:xfrm>
          </p:grpSpPr>
          <p:grpSp>
            <p:nvGrpSpPr>
              <p:cNvPr id="10470" name="Google Shape;10470;p72"/>
              <p:cNvGrpSpPr/>
              <p:nvPr/>
            </p:nvGrpSpPr>
            <p:grpSpPr>
              <a:xfrm>
                <a:off x="6520337" y="1589514"/>
                <a:ext cx="213964" cy="405138"/>
                <a:chOff x="6520337" y="1589514"/>
                <a:chExt cx="213964" cy="405138"/>
              </a:xfrm>
            </p:grpSpPr>
            <p:sp>
              <p:nvSpPr>
                <p:cNvPr id="10471" name="Google Shape;10471;p72"/>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72"/>
              <p:cNvGrpSpPr/>
              <p:nvPr/>
            </p:nvGrpSpPr>
            <p:grpSpPr>
              <a:xfrm>
                <a:off x="6577204" y="1193063"/>
                <a:ext cx="284966" cy="453562"/>
                <a:chOff x="6577204" y="1193063"/>
                <a:chExt cx="284966" cy="453562"/>
              </a:xfrm>
            </p:grpSpPr>
            <p:sp>
              <p:nvSpPr>
                <p:cNvPr id="10474" name="Google Shape;10474;p72"/>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75" name="Google Shape;10475;p7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0476" name="Google Shape;10476;p72"/>
            <p:cNvGrpSpPr/>
            <p:nvPr/>
          </p:nvGrpSpPr>
          <p:grpSpPr>
            <a:xfrm>
              <a:off x="6238903" y="1193063"/>
              <a:ext cx="300491" cy="901782"/>
              <a:chOff x="6238903" y="1193063"/>
              <a:chExt cx="300491" cy="901782"/>
            </a:xfrm>
          </p:grpSpPr>
          <p:grpSp>
            <p:nvGrpSpPr>
              <p:cNvPr id="10477" name="Google Shape;10477;p72"/>
              <p:cNvGrpSpPr/>
              <p:nvPr/>
            </p:nvGrpSpPr>
            <p:grpSpPr>
              <a:xfrm>
                <a:off x="6290865" y="1489295"/>
                <a:ext cx="248530" cy="605550"/>
                <a:chOff x="6290865" y="1489295"/>
                <a:chExt cx="248530" cy="605550"/>
              </a:xfrm>
            </p:grpSpPr>
            <p:sp>
              <p:nvSpPr>
                <p:cNvPr id="10478" name="Google Shape;10478;p72"/>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72"/>
              <p:cNvGrpSpPr/>
              <p:nvPr/>
            </p:nvGrpSpPr>
            <p:grpSpPr>
              <a:xfrm>
                <a:off x="6238903" y="1193063"/>
                <a:ext cx="284966" cy="327512"/>
                <a:chOff x="6238903" y="1193063"/>
                <a:chExt cx="284966" cy="327512"/>
              </a:xfrm>
            </p:grpSpPr>
            <p:sp>
              <p:nvSpPr>
                <p:cNvPr id="10481" name="Google Shape;10481;p72"/>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82" name="Google Shape;10482;p7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0483" name="Google Shape;10483;p72"/>
            <p:cNvGrpSpPr/>
            <p:nvPr/>
          </p:nvGrpSpPr>
          <p:grpSpPr>
            <a:xfrm>
              <a:off x="5900602" y="1193063"/>
              <a:ext cx="444365" cy="1023338"/>
              <a:chOff x="5900602" y="1193063"/>
              <a:chExt cx="444365" cy="1023338"/>
            </a:xfrm>
          </p:grpSpPr>
          <p:grpSp>
            <p:nvGrpSpPr>
              <p:cNvPr id="10484" name="Google Shape;10484;p72"/>
              <p:cNvGrpSpPr/>
              <p:nvPr/>
            </p:nvGrpSpPr>
            <p:grpSpPr>
              <a:xfrm>
                <a:off x="6046501" y="1367757"/>
                <a:ext cx="298465" cy="848644"/>
                <a:chOff x="6046501" y="1367757"/>
                <a:chExt cx="298465" cy="848644"/>
              </a:xfrm>
            </p:grpSpPr>
            <p:sp>
              <p:nvSpPr>
                <p:cNvPr id="10485" name="Google Shape;10485;p72"/>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72"/>
              <p:cNvGrpSpPr/>
              <p:nvPr/>
            </p:nvGrpSpPr>
            <p:grpSpPr>
              <a:xfrm>
                <a:off x="5900602" y="1193063"/>
                <a:ext cx="284966" cy="182312"/>
                <a:chOff x="5900602" y="1193063"/>
                <a:chExt cx="284966" cy="182312"/>
              </a:xfrm>
            </p:grpSpPr>
            <p:sp>
              <p:nvSpPr>
                <p:cNvPr id="10488" name="Google Shape;10488;p72"/>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89" name="Google Shape;10489;p7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0490" name="Google Shape;10490;p72"/>
          <p:cNvGrpSpPr/>
          <p:nvPr/>
        </p:nvGrpSpPr>
        <p:grpSpPr>
          <a:xfrm>
            <a:off x="7238484" y="1193208"/>
            <a:ext cx="1219413" cy="1051379"/>
            <a:chOff x="7287122" y="1165658"/>
            <a:chExt cx="1219413" cy="1051379"/>
          </a:xfrm>
        </p:grpSpPr>
        <p:grpSp>
          <p:nvGrpSpPr>
            <p:cNvPr id="10491" name="Google Shape;10491;p72"/>
            <p:cNvGrpSpPr/>
            <p:nvPr/>
          </p:nvGrpSpPr>
          <p:grpSpPr>
            <a:xfrm>
              <a:off x="7287162" y="1969723"/>
              <a:ext cx="1219372" cy="247314"/>
              <a:chOff x="7287162" y="1969723"/>
              <a:chExt cx="1219372" cy="247314"/>
            </a:xfrm>
          </p:grpSpPr>
          <p:sp>
            <p:nvSpPr>
              <p:cNvPr id="10492" name="Google Shape;10492;p72"/>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3" name="Google Shape;10493;p72"/>
              <p:cNvGrpSpPr/>
              <p:nvPr/>
            </p:nvGrpSpPr>
            <p:grpSpPr>
              <a:xfrm>
                <a:off x="7287162" y="2063892"/>
                <a:ext cx="1151713" cy="73432"/>
                <a:chOff x="7287162" y="2063892"/>
                <a:chExt cx="1151713" cy="73432"/>
              </a:xfrm>
            </p:grpSpPr>
            <p:sp>
              <p:nvSpPr>
                <p:cNvPr id="10494" name="Google Shape;10494;p72"/>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5" name="Google Shape;10495;p7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0496" name="Google Shape;10496;p72"/>
            <p:cNvGrpSpPr/>
            <p:nvPr/>
          </p:nvGrpSpPr>
          <p:grpSpPr>
            <a:xfrm>
              <a:off x="7287122" y="1712201"/>
              <a:ext cx="1219403" cy="246780"/>
              <a:chOff x="7287122" y="1712201"/>
              <a:chExt cx="1219403" cy="246780"/>
            </a:xfrm>
          </p:grpSpPr>
          <p:sp>
            <p:nvSpPr>
              <p:cNvPr id="10497" name="Google Shape;10497;p72"/>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8" name="Google Shape;10498;p72"/>
              <p:cNvGrpSpPr/>
              <p:nvPr/>
            </p:nvGrpSpPr>
            <p:grpSpPr>
              <a:xfrm>
                <a:off x="7287122" y="1842861"/>
                <a:ext cx="1005303" cy="73419"/>
                <a:chOff x="7287122" y="1842861"/>
                <a:chExt cx="1005303" cy="73419"/>
              </a:xfrm>
            </p:grpSpPr>
            <p:sp>
              <p:nvSpPr>
                <p:cNvPr id="10499" name="Google Shape;10499;p7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00" name="Google Shape;10500;p7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501" name="Google Shape;10501;p72"/>
            <p:cNvGrpSpPr/>
            <p:nvPr/>
          </p:nvGrpSpPr>
          <p:grpSpPr>
            <a:xfrm>
              <a:off x="7287162" y="1447520"/>
              <a:ext cx="1219363" cy="286683"/>
              <a:chOff x="7287162" y="1447520"/>
              <a:chExt cx="1219363" cy="286683"/>
            </a:xfrm>
          </p:grpSpPr>
          <p:sp>
            <p:nvSpPr>
              <p:cNvPr id="10502" name="Google Shape;10502;p72"/>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3" name="Google Shape;10503;p72"/>
              <p:cNvGrpSpPr/>
              <p:nvPr/>
            </p:nvGrpSpPr>
            <p:grpSpPr>
              <a:xfrm>
                <a:off x="7287162" y="1581977"/>
                <a:ext cx="852763" cy="73432"/>
                <a:chOff x="7287162" y="1581977"/>
                <a:chExt cx="852763" cy="73432"/>
              </a:xfrm>
            </p:grpSpPr>
            <p:sp>
              <p:nvSpPr>
                <p:cNvPr id="10504" name="Google Shape;10504;p72"/>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05" name="Google Shape;10505;p7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506" name="Google Shape;10506;p72"/>
            <p:cNvGrpSpPr/>
            <p:nvPr/>
          </p:nvGrpSpPr>
          <p:grpSpPr>
            <a:xfrm>
              <a:off x="7287162" y="1165658"/>
              <a:ext cx="1219363" cy="344284"/>
              <a:chOff x="7287162" y="1165658"/>
              <a:chExt cx="1219363" cy="344284"/>
            </a:xfrm>
          </p:grpSpPr>
          <p:sp>
            <p:nvSpPr>
              <p:cNvPr id="10507" name="Google Shape;10507;p72"/>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8" name="Google Shape;10508;p72"/>
              <p:cNvGrpSpPr/>
              <p:nvPr/>
            </p:nvGrpSpPr>
            <p:grpSpPr>
              <a:xfrm>
                <a:off x="7287162" y="1341025"/>
                <a:ext cx="695663" cy="73423"/>
                <a:chOff x="7287162" y="1341025"/>
                <a:chExt cx="695663" cy="73423"/>
              </a:xfrm>
            </p:grpSpPr>
            <p:sp>
              <p:nvSpPr>
                <p:cNvPr id="10509" name="Google Shape;10509;p72"/>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10" name="Google Shape;10510;p7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14"/>
        <p:cNvGrpSpPr/>
        <p:nvPr/>
      </p:nvGrpSpPr>
      <p:grpSpPr>
        <a:xfrm>
          <a:off x="0" y="0"/>
          <a:ext cx="0" cy="0"/>
          <a:chOff x="0" y="0"/>
          <a:chExt cx="0" cy="0"/>
        </a:xfrm>
      </p:grpSpPr>
      <p:sp>
        <p:nvSpPr>
          <p:cNvPr id="10515" name="Google Shape;10515;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10516" name="Google Shape;10516;p7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517" name="Google Shape;10517;p73"/>
          <p:cNvGrpSpPr/>
          <p:nvPr/>
        </p:nvGrpSpPr>
        <p:grpSpPr>
          <a:xfrm>
            <a:off x="845855" y="2307733"/>
            <a:ext cx="340168" cy="298978"/>
            <a:chOff x="892750" y="267400"/>
            <a:chExt cx="483125" cy="424625"/>
          </a:xfrm>
        </p:grpSpPr>
        <p:sp>
          <p:nvSpPr>
            <p:cNvPr id="10518" name="Google Shape;10518;p73"/>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19" name="Google Shape;10519;p73"/>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20" name="Google Shape;10520;p73"/>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1" name="Google Shape;10521;p73"/>
          <p:cNvGrpSpPr/>
          <p:nvPr/>
        </p:nvGrpSpPr>
        <p:grpSpPr>
          <a:xfrm>
            <a:off x="1284289" y="2287121"/>
            <a:ext cx="298996" cy="340204"/>
            <a:chOff x="1516475" y="238075"/>
            <a:chExt cx="424650" cy="483175"/>
          </a:xfrm>
        </p:grpSpPr>
        <p:sp>
          <p:nvSpPr>
            <p:cNvPr id="10522" name="Google Shape;10522;p73"/>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23" name="Google Shape;10523;p73"/>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4" name="Google Shape;10524;p73"/>
          <p:cNvGrpSpPr/>
          <p:nvPr/>
        </p:nvGrpSpPr>
        <p:grpSpPr>
          <a:xfrm>
            <a:off x="1677380" y="2367520"/>
            <a:ext cx="341488" cy="179405"/>
            <a:chOff x="2080675" y="352325"/>
            <a:chExt cx="485000" cy="254800"/>
          </a:xfrm>
        </p:grpSpPr>
        <p:sp>
          <p:nvSpPr>
            <p:cNvPr id="10525" name="Google Shape;10525;p7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26" name="Google Shape;10526;p7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27" name="Google Shape;10527;p73"/>
          <p:cNvGrpSpPr/>
          <p:nvPr/>
        </p:nvGrpSpPr>
        <p:grpSpPr>
          <a:xfrm>
            <a:off x="2126559" y="2287138"/>
            <a:ext cx="298996" cy="340168"/>
            <a:chOff x="2705375" y="238125"/>
            <a:chExt cx="424650" cy="483125"/>
          </a:xfrm>
        </p:grpSpPr>
        <p:sp>
          <p:nvSpPr>
            <p:cNvPr id="10528" name="Google Shape;10528;p73"/>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29" name="Google Shape;10529;p73"/>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0" name="Google Shape;10530;p73"/>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1" name="Google Shape;10531;p73"/>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32" name="Google Shape;10532;p73"/>
          <p:cNvGrpSpPr/>
          <p:nvPr/>
        </p:nvGrpSpPr>
        <p:grpSpPr>
          <a:xfrm>
            <a:off x="2542700" y="2287455"/>
            <a:ext cx="301161" cy="339535"/>
            <a:chOff x="3299850" y="238575"/>
            <a:chExt cx="427725" cy="482225"/>
          </a:xfrm>
        </p:grpSpPr>
        <p:sp>
          <p:nvSpPr>
            <p:cNvPr id="10533" name="Google Shape;10533;p7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4" name="Google Shape;10534;p7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5" name="Google Shape;10535;p7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6" name="Google Shape;10536;p7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37" name="Google Shape;10537;p7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38" name="Google Shape;10538;p73"/>
          <p:cNvGrpSpPr/>
          <p:nvPr/>
        </p:nvGrpSpPr>
        <p:grpSpPr>
          <a:xfrm>
            <a:off x="2929622" y="2287138"/>
            <a:ext cx="352455" cy="340168"/>
            <a:chOff x="3857225" y="238125"/>
            <a:chExt cx="500575" cy="483125"/>
          </a:xfrm>
        </p:grpSpPr>
        <p:sp>
          <p:nvSpPr>
            <p:cNvPr id="10539" name="Google Shape;10539;p7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0" name="Google Shape;10540;p7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1" name="Google Shape;10541;p7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2" name="Google Shape;10542;p7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3" name="Google Shape;10543;p7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4" name="Google Shape;10544;p7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5" name="Google Shape;10545;p7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46" name="Google Shape;10546;p73"/>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47" name="Google Shape;10547;p73"/>
          <p:cNvGrpSpPr/>
          <p:nvPr/>
        </p:nvGrpSpPr>
        <p:grpSpPr>
          <a:xfrm>
            <a:off x="3776398" y="2287165"/>
            <a:ext cx="340186" cy="340116"/>
            <a:chOff x="5053900" y="238200"/>
            <a:chExt cx="483150" cy="483050"/>
          </a:xfrm>
        </p:grpSpPr>
        <p:sp>
          <p:nvSpPr>
            <p:cNvPr id="10548" name="Google Shape;10548;p73"/>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49" name="Google Shape;10549;p73"/>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0" name="Google Shape;10550;p73"/>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1" name="Google Shape;10551;p73"/>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52" name="Google Shape;10552;p73"/>
          <p:cNvGrpSpPr/>
          <p:nvPr/>
        </p:nvGrpSpPr>
        <p:grpSpPr>
          <a:xfrm>
            <a:off x="4190348" y="2287138"/>
            <a:ext cx="340168" cy="340168"/>
            <a:chOff x="5648375" y="238125"/>
            <a:chExt cx="483125" cy="483125"/>
          </a:xfrm>
        </p:grpSpPr>
        <p:sp>
          <p:nvSpPr>
            <p:cNvPr id="10553" name="Google Shape;10553;p73"/>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4" name="Google Shape;10554;p73"/>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5" name="Google Shape;10555;p73"/>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6" name="Google Shape;10556;p73"/>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7" name="Google Shape;10557;p73"/>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8" name="Google Shape;10558;p73"/>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59" name="Google Shape;10559;p73"/>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0" name="Google Shape;10560;p73"/>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1" name="Google Shape;10561;p73"/>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2" name="Google Shape;10562;p73"/>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63" name="Google Shape;10563;p73"/>
          <p:cNvGrpSpPr/>
          <p:nvPr/>
        </p:nvGrpSpPr>
        <p:grpSpPr>
          <a:xfrm>
            <a:off x="4607035" y="2287138"/>
            <a:ext cx="340168" cy="340168"/>
            <a:chOff x="6242825" y="238125"/>
            <a:chExt cx="483125" cy="483125"/>
          </a:xfrm>
        </p:grpSpPr>
        <p:sp>
          <p:nvSpPr>
            <p:cNvPr id="10564" name="Google Shape;10564;p73"/>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5" name="Google Shape;10565;p73"/>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6" name="Google Shape;10566;p73"/>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67" name="Google Shape;10567;p73"/>
          <p:cNvGrpSpPr/>
          <p:nvPr/>
        </p:nvGrpSpPr>
        <p:grpSpPr>
          <a:xfrm>
            <a:off x="844156" y="2727362"/>
            <a:ext cx="343566" cy="298943"/>
            <a:chOff x="889275" y="861850"/>
            <a:chExt cx="487950" cy="424575"/>
          </a:xfrm>
        </p:grpSpPr>
        <p:sp>
          <p:nvSpPr>
            <p:cNvPr id="10568" name="Google Shape;10568;p73"/>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69" name="Google Shape;10569;p73"/>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0" name="Google Shape;10570;p73"/>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1" name="Google Shape;10571;p73"/>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72" name="Google Shape;10572;p73"/>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3" name="Google Shape;10573;p73"/>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74" name="Google Shape;10574;p73"/>
          <p:cNvGrpSpPr/>
          <p:nvPr/>
        </p:nvGrpSpPr>
        <p:grpSpPr>
          <a:xfrm>
            <a:off x="2105973" y="2706749"/>
            <a:ext cx="340168" cy="340168"/>
            <a:chOff x="2676100" y="832575"/>
            <a:chExt cx="483125" cy="483125"/>
          </a:xfrm>
        </p:grpSpPr>
        <p:sp>
          <p:nvSpPr>
            <p:cNvPr id="10575" name="Google Shape;10575;p7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6" name="Google Shape;10576;p7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77" name="Google Shape;10577;p7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78" name="Google Shape;10578;p73"/>
          <p:cNvGrpSpPr/>
          <p:nvPr/>
        </p:nvGrpSpPr>
        <p:grpSpPr>
          <a:xfrm>
            <a:off x="2517477" y="2706749"/>
            <a:ext cx="351610" cy="340168"/>
            <a:chOff x="3270550" y="832575"/>
            <a:chExt cx="499375" cy="483125"/>
          </a:xfrm>
        </p:grpSpPr>
        <p:sp>
          <p:nvSpPr>
            <p:cNvPr id="10579" name="Google Shape;10579;p7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0" name="Google Shape;10580;p7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1" name="Google Shape;10581;p7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82" name="Google Shape;10582;p73"/>
          <p:cNvGrpSpPr/>
          <p:nvPr/>
        </p:nvGrpSpPr>
        <p:grpSpPr>
          <a:xfrm>
            <a:off x="2935756" y="2717381"/>
            <a:ext cx="340186" cy="318904"/>
            <a:chOff x="3865000" y="847675"/>
            <a:chExt cx="483150" cy="452925"/>
          </a:xfrm>
        </p:grpSpPr>
        <p:sp>
          <p:nvSpPr>
            <p:cNvPr id="10583" name="Google Shape;10583;p7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4" name="Google Shape;10584;p7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5" name="Google Shape;10585;p7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6" name="Google Shape;10586;p7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87" name="Google Shape;10587;p73"/>
          <p:cNvGrpSpPr/>
          <p:nvPr/>
        </p:nvGrpSpPr>
        <p:grpSpPr>
          <a:xfrm>
            <a:off x="3351439" y="2727300"/>
            <a:ext cx="344798" cy="299066"/>
            <a:chOff x="4452900" y="861750"/>
            <a:chExt cx="489700" cy="424750"/>
          </a:xfrm>
        </p:grpSpPr>
        <p:sp>
          <p:nvSpPr>
            <p:cNvPr id="10588" name="Google Shape;10588;p73"/>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89" name="Google Shape;10589;p73"/>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0" name="Google Shape;10590;p73"/>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91" name="Google Shape;10591;p73"/>
          <p:cNvGrpSpPr/>
          <p:nvPr/>
        </p:nvGrpSpPr>
        <p:grpSpPr>
          <a:xfrm>
            <a:off x="3768671" y="2706758"/>
            <a:ext cx="355641" cy="340151"/>
            <a:chOff x="5049750" y="832600"/>
            <a:chExt cx="505100" cy="483100"/>
          </a:xfrm>
        </p:grpSpPr>
        <p:sp>
          <p:nvSpPr>
            <p:cNvPr id="10592" name="Google Shape;10592;p7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3" name="Google Shape;10593;p7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594" name="Google Shape;10594;p73"/>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595" name="Google Shape;10595;p73"/>
          <p:cNvGrpSpPr/>
          <p:nvPr/>
        </p:nvGrpSpPr>
        <p:grpSpPr>
          <a:xfrm>
            <a:off x="4627621" y="2706749"/>
            <a:ext cx="298996" cy="340168"/>
            <a:chOff x="6272100" y="832575"/>
            <a:chExt cx="424650" cy="483125"/>
          </a:xfrm>
        </p:grpSpPr>
        <p:sp>
          <p:nvSpPr>
            <p:cNvPr id="10596" name="Google Shape;10596;p73"/>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597" name="Google Shape;10597;p73"/>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598" name="Google Shape;10598;p73"/>
          <p:cNvGrpSpPr/>
          <p:nvPr/>
        </p:nvGrpSpPr>
        <p:grpSpPr>
          <a:xfrm>
            <a:off x="845828" y="3125798"/>
            <a:ext cx="340221" cy="340186"/>
            <a:chOff x="893650" y="1428000"/>
            <a:chExt cx="483200" cy="483150"/>
          </a:xfrm>
        </p:grpSpPr>
        <p:sp>
          <p:nvSpPr>
            <p:cNvPr id="10599" name="Google Shape;10599;p73"/>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0" name="Google Shape;10600;p73"/>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1" name="Google Shape;10601;p73"/>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2" name="Google Shape;10602;p73"/>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03" name="Google Shape;10603;p73"/>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4" name="Google Shape;10604;p73"/>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05" name="Google Shape;10605;p73"/>
          <p:cNvGrpSpPr/>
          <p:nvPr/>
        </p:nvGrpSpPr>
        <p:grpSpPr>
          <a:xfrm>
            <a:off x="2099646" y="3146463"/>
            <a:ext cx="352825" cy="298855"/>
            <a:chOff x="2676100" y="1456375"/>
            <a:chExt cx="501100" cy="424450"/>
          </a:xfrm>
        </p:grpSpPr>
        <p:sp>
          <p:nvSpPr>
            <p:cNvPr id="10606" name="Google Shape;10606;p73"/>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7" name="Google Shape;10607;p73"/>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08" name="Google Shape;10608;p73"/>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09" name="Google Shape;10609;p73"/>
          <p:cNvGrpSpPr/>
          <p:nvPr/>
        </p:nvGrpSpPr>
        <p:grpSpPr>
          <a:xfrm>
            <a:off x="2523170" y="3125806"/>
            <a:ext cx="340221" cy="340168"/>
            <a:chOff x="3270475" y="1427025"/>
            <a:chExt cx="483200" cy="483125"/>
          </a:xfrm>
        </p:grpSpPr>
        <p:sp>
          <p:nvSpPr>
            <p:cNvPr id="10610" name="Google Shape;10610;p7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1" name="Google Shape;10611;p7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2" name="Google Shape;10612;p7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13" name="Google Shape;10613;p73"/>
          <p:cNvGrpSpPr/>
          <p:nvPr/>
        </p:nvGrpSpPr>
        <p:grpSpPr>
          <a:xfrm>
            <a:off x="2934083" y="3125780"/>
            <a:ext cx="343530" cy="340221"/>
            <a:chOff x="3860250" y="1427025"/>
            <a:chExt cx="487900" cy="483200"/>
          </a:xfrm>
        </p:grpSpPr>
        <p:sp>
          <p:nvSpPr>
            <p:cNvPr id="10614" name="Google Shape;10614;p7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5" name="Google Shape;10615;p7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6" name="Google Shape;10616;p7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17" name="Google Shape;10617;p73"/>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18" name="Google Shape;10618;p73"/>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19" name="Google Shape;10619;p73"/>
          <p:cNvGrpSpPr/>
          <p:nvPr/>
        </p:nvGrpSpPr>
        <p:grpSpPr>
          <a:xfrm>
            <a:off x="4190322" y="3125806"/>
            <a:ext cx="340221" cy="340168"/>
            <a:chOff x="5648375" y="1427025"/>
            <a:chExt cx="483200" cy="483125"/>
          </a:xfrm>
        </p:grpSpPr>
        <p:sp>
          <p:nvSpPr>
            <p:cNvPr id="10620" name="Google Shape;10620;p73"/>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1" name="Google Shape;10621;p73"/>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22" name="Google Shape;10622;p73"/>
          <p:cNvGrpSpPr/>
          <p:nvPr/>
        </p:nvGrpSpPr>
        <p:grpSpPr>
          <a:xfrm>
            <a:off x="4604808" y="3125789"/>
            <a:ext cx="344622" cy="340204"/>
            <a:chOff x="6238300" y="1426975"/>
            <a:chExt cx="489450" cy="483175"/>
          </a:xfrm>
        </p:grpSpPr>
        <p:sp>
          <p:nvSpPr>
            <p:cNvPr id="10623" name="Google Shape;10623;p7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4" name="Google Shape;10624;p7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5" name="Google Shape;10625;p7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26" name="Google Shape;10626;p73"/>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27" name="Google Shape;10627;p73"/>
          <p:cNvGrpSpPr/>
          <p:nvPr/>
        </p:nvGrpSpPr>
        <p:grpSpPr>
          <a:xfrm>
            <a:off x="1263703" y="3544794"/>
            <a:ext cx="340168" cy="340186"/>
            <a:chOff x="1487200" y="2021475"/>
            <a:chExt cx="483125" cy="483150"/>
          </a:xfrm>
        </p:grpSpPr>
        <p:sp>
          <p:nvSpPr>
            <p:cNvPr id="10628" name="Google Shape;10628;p73"/>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29" name="Google Shape;10629;p73"/>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0" name="Google Shape;10630;p73"/>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1" name="Google Shape;10631;p73"/>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32" name="Google Shape;10632;p73"/>
          <p:cNvGrpSpPr/>
          <p:nvPr/>
        </p:nvGrpSpPr>
        <p:grpSpPr>
          <a:xfrm>
            <a:off x="1678040" y="3565398"/>
            <a:ext cx="340168" cy="298978"/>
            <a:chOff x="2081650" y="2050750"/>
            <a:chExt cx="483125" cy="424625"/>
          </a:xfrm>
        </p:grpSpPr>
        <p:sp>
          <p:nvSpPr>
            <p:cNvPr id="10633" name="Google Shape;10633;p73"/>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4" name="Google Shape;10634;p73"/>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5" name="Google Shape;10635;p73"/>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6" name="Google Shape;10636;p73"/>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7" name="Google Shape;10637;p73"/>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38" name="Google Shape;10638;p73"/>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39" name="Google Shape;10639;p73"/>
          <p:cNvGrpSpPr/>
          <p:nvPr/>
        </p:nvGrpSpPr>
        <p:grpSpPr>
          <a:xfrm>
            <a:off x="2105973" y="3588721"/>
            <a:ext cx="340168" cy="252332"/>
            <a:chOff x="2676100" y="2083800"/>
            <a:chExt cx="483125" cy="358375"/>
          </a:xfrm>
        </p:grpSpPr>
        <p:sp>
          <p:nvSpPr>
            <p:cNvPr id="10640" name="Google Shape;10640;p73"/>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1" name="Google Shape;10641;p73"/>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42" name="Google Shape;10642;p73"/>
          <p:cNvGrpSpPr/>
          <p:nvPr/>
        </p:nvGrpSpPr>
        <p:grpSpPr>
          <a:xfrm>
            <a:off x="2531487" y="3554766"/>
            <a:ext cx="323587" cy="320242"/>
            <a:chOff x="3282325" y="2035675"/>
            <a:chExt cx="459575" cy="454825"/>
          </a:xfrm>
        </p:grpSpPr>
        <p:sp>
          <p:nvSpPr>
            <p:cNvPr id="10643" name="Google Shape;10643;p73"/>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4" name="Google Shape;10644;p73"/>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5" name="Google Shape;10645;p73"/>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6" name="Google Shape;10646;p73"/>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47" name="Google Shape;10647;p73"/>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48" name="Google Shape;10648;p73"/>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49" name="Google Shape;10649;p73"/>
          <p:cNvGrpSpPr/>
          <p:nvPr/>
        </p:nvGrpSpPr>
        <p:grpSpPr>
          <a:xfrm>
            <a:off x="3776187" y="3544803"/>
            <a:ext cx="340608" cy="340168"/>
            <a:chOff x="5053900" y="2021500"/>
            <a:chExt cx="483750" cy="483125"/>
          </a:xfrm>
        </p:grpSpPr>
        <p:sp>
          <p:nvSpPr>
            <p:cNvPr id="10650" name="Google Shape;10650;p7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1" name="Google Shape;10651;p7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2" name="Google Shape;10652;p7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3" name="Google Shape;10653;p7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4" name="Google Shape;10654;p7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5" name="Google Shape;10655;p7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6" name="Google Shape;10656;p7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57" name="Google Shape;10657;p7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58" name="Google Shape;10658;p73"/>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59" name="Google Shape;10659;p73"/>
          <p:cNvGrpSpPr/>
          <p:nvPr/>
        </p:nvGrpSpPr>
        <p:grpSpPr>
          <a:xfrm>
            <a:off x="4601286" y="3547971"/>
            <a:ext cx="351663" cy="333831"/>
            <a:chOff x="6222125" y="2025975"/>
            <a:chExt cx="499450" cy="474125"/>
          </a:xfrm>
        </p:grpSpPr>
        <p:sp>
          <p:nvSpPr>
            <p:cNvPr id="10660" name="Google Shape;10660;p7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1" name="Google Shape;10661;p7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2" name="Google Shape;10662;p7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63" name="Google Shape;10663;p73"/>
          <p:cNvGrpSpPr/>
          <p:nvPr/>
        </p:nvGrpSpPr>
        <p:grpSpPr>
          <a:xfrm>
            <a:off x="5058848" y="2364541"/>
            <a:ext cx="335504" cy="185953"/>
            <a:chOff x="896050" y="2725450"/>
            <a:chExt cx="476500" cy="264100"/>
          </a:xfrm>
        </p:grpSpPr>
        <p:sp>
          <p:nvSpPr>
            <p:cNvPr id="10664" name="Google Shape;10664;p73"/>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5" name="Google Shape;10665;p73"/>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6" name="Google Shape;10666;p73"/>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67" name="Google Shape;10667;p73"/>
          <p:cNvGrpSpPr/>
          <p:nvPr/>
        </p:nvGrpSpPr>
        <p:grpSpPr>
          <a:xfrm>
            <a:off x="5489588" y="2287425"/>
            <a:ext cx="340168" cy="340186"/>
            <a:chOff x="1487200" y="2615925"/>
            <a:chExt cx="483125" cy="483150"/>
          </a:xfrm>
        </p:grpSpPr>
        <p:sp>
          <p:nvSpPr>
            <p:cNvPr id="10668" name="Google Shape;10668;p73"/>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69" name="Google Shape;10669;p73"/>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0" name="Google Shape;10670;p73"/>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71" name="Google Shape;10671;p73"/>
          <p:cNvGrpSpPr/>
          <p:nvPr/>
        </p:nvGrpSpPr>
        <p:grpSpPr>
          <a:xfrm>
            <a:off x="5889537" y="2287425"/>
            <a:ext cx="353564" cy="340186"/>
            <a:chOff x="2077575" y="2615925"/>
            <a:chExt cx="502150" cy="483150"/>
          </a:xfrm>
        </p:grpSpPr>
        <p:sp>
          <p:nvSpPr>
            <p:cNvPr id="10672" name="Google Shape;10672;p73"/>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3" name="Google Shape;10673;p73"/>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4" name="Google Shape;10674;p73"/>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5" name="Google Shape;10675;p73"/>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76" name="Google Shape;10676;p73"/>
          <p:cNvGrpSpPr/>
          <p:nvPr/>
        </p:nvGrpSpPr>
        <p:grpSpPr>
          <a:xfrm>
            <a:off x="6313326" y="2303452"/>
            <a:ext cx="334536" cy="308132"/>
            <a:chOff x="2680100" y="2638725"/>
            <a:chExt cx="475125" cy="437625"/>
          </a:xfrm>
        </p:grpSpPr>
        <p:sp>
          <p:nvSpPr>
            <p:cNvPr id="10677" name="Google Shape;10677;p73"/>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8" name="Google Shape;10678;p73"/>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79" name="Google Shape;10679;p73"/>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0" name="Google Shape;10680;p73"/>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81" name="Google Shape;10681;p73"/>
          <p:cNvGrpSpPr/>
          <p:nvPr/>
        </p:nvGrpSpPr>
        <p:grpSpPr>
          <a:xfrm>
            <a:off x="6778965" y="2287425"/>
            <a:ext cx="239183" cy="340186"/>
            <a:chOff x="3342275" y="2615925"/>
            <a:chExt cx="339700" cy="483150"/>
          </a:xfrm>
        </p:grpSpPr>
        <p:sp>
          <p:nvSpPr>
            <p:cNvPr id="10682" name="Google Shape;10682;p73"/>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3" name="Google Shape;10683;p73"/>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84" name="Google Shape;10684;p73"/>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5" name="Google Shape;10685;p73"/>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6" name="Google Shape;10686;p73"/>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87" name="Google Shape;10687;p73"/>
          <p:cNvGrpSpPr/>
          <p:nvPr/>
        </p:nvGrpSpPr>
        <p:grpSpPr>
          <a:xfrm>
            <a:off x="6415846" y="3956426"/>
            <a:ext cx="339482" cy="339271"/>
            <a:chOff x="5648900" y="2616600"/>
            <a:chExt cx="482150" cy="481850"/>
          </a:xfrm>
        </p:grpSpPr>
        <p:sp>
          <p:nvSpPr>
            <p:cNvPr id="10688" name="Google Shape;10688;p73"/>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89" name="Google Shape;10689;p73"/>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690" name="Google Shape;10690;p73"/>
          <p:cNvGrpSpPr/>
          <p:nvPr/>
        </p:nvGrpSpPr>
        <p:grpSpPr>
          <a:xfrm>
            <a:off x="4735130" y="3963142"/>
            <a:ext cx="325626" cy="325694"/>
            <a:chOff x="6242825" y="2615925"/>
            <a:chExt cx="483125" cy="483225"/>
          </a:xfrm>
        </p:grpSpPr>
        <p:sp>
          <p:nvSpPr>
            <p:cNvPr id="10691" name="Google Shape;10691;p7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2" name="Google Shape;10692;p7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3" name="Google Shape;10693;p7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4" name="Google Shape;10694;p7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5" name="Google Shape;10695;p7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696" name="Google Shape;10696;p73"/>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697" name="Google Shape;10697;p73"/>
          <p:cNvGrpSpPr/>
          <p:nvPr/>
        </p:nvGrpSpPr>
        <p:grpSpPr>
          <a:xfrm>
            <a:off x="5488629" y="2707036"/>
            <a:ext cx="342087" cy="340186"/>
            <a:chOff x="1487200" y="3210375"/>
            <a:chExt cx="485850" cy="483150"/>
          </a:xfrm>
        </p:grpSpPr>
        <p:sp>
          <p:nvSpPr>
            <p:cNvPr id="10698" name="Google Shape;10698;p73"/>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699" name="Google Shape;10699;p73"/>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0" name="Google Shape;10700;p73"/>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01" name="Google Shape;10701;p73"/>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2" name="Google Shape;10702;p73"/>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03" name="Google Shape;10703;p73"/>
          <p:cNvGrpSpPr/>
          <p:nvPr/>
        </p:nvGrpSpPr>
        <p:grpSpPr>
          <a:xfrm>
            <a:off x="6727988" y="2707027"/>
            <a:ext cx="341136" cy="340204"/>
            <a:chOff x="3269875" y="3210400"/>
            <a:chExt cx="484500" cy="483175"/>
          </a:xfrm>
        </p:grpSpPr>
        <p:sp>
          <p:nvSpPr>
            <p:cNvPr id="10704" name="Google Shape;10704;p73"/>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5" name="Google Shape;10705;p73"/>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06" name="Google Shape;10706;p73"/>
          <p:cNvGrpSpPr/>
          <p:nvPr/>
        </p:nvGrpSpPr>
        <p:grpSpPr>
          <a:xfrm>
            <a:off x="7227082" y="2706666"/>
            <a:ext cx="170216" cy="340925"/>
            <a:chOff x="3985700" y="3210375"/>
            <a:chExt cx="241750" cy="484200"/>
          </a:xfrm>
        </p:grpSpPr>
        <p:sp>
          <p:nvSpPr>
            <p:cNvPr id="10707" name="Google Shape;10707;p73"/>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08" name="Google Shape;10708;p73"/>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09" name="Google Shape;10709;p73"/>
          <p:cNvGrpSpPr/>
          <p:nvPr/>
        </p:nvGrpSpPr>
        <p:grpSpPr>
          <a:xfrm>
            <a:off x="7566351" y="2707678"/>
            <a:ext cx="339007" cy="338901"/>
            <a:chOff x="4460225" y="3211300"/>
            <a:chExt cx="481475" cy="481325"/>
          </a:xfrm>
        </p:grpSpPr>
        <p:sp>
          <p:nvSpPr>
            <p:cNvPr id="10710" name="Google Shape;10710;p73"/>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1" name="Google Shape;10711;p73"/>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12" name="Google Shape;10712;p73"/>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13" name="Google Shape;10713;p73"/>
          <p:cNvGrpSpPr/>
          <p:nvPr/>
        </p:nvGrpSpPr>
        <p:grpSpPr>
          <a:xfrm>
            <a:off x="6859688" y="3985756"/>
            <a:ext cx="342034" cy="280654"/>
            <a:chOff x="5647000" y="3252650"/>
            <a:chExt cx="485775" cy="398600"/>
          </a:xfrm>
        </p:grpSpPr>
        <p:sp>
          <p:nvSpPr>
            <p:cNvPr id="10714" name="Google Shape;10714;p73"/>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5" name="Google Shape;10715;p73"/>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6" name="Google Shape;10716;p73"/>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7" name="Google Shape;10717;p73"/>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18" name="Google Shape;10718;p73"/>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19" name="Google Shape;10719;p73"/>
          <p:cNvGrpSpPr/>
          <p:nvPr/>
        </p:nvGrpSpPr>
        <p:grpSpPr>
          <a:xfrm>
            <a:off x="5165128" y="3991768"/>
            <a:ext cx="326536" cy="268454"/>
            <a:chOff x="6242450" y="3252800"/>
            <a:chExt cx="484475" cy="398300"/>
          </a:xfrm>
        </p:grpSpPr>
        <p:sp>
          <p:nvSpPr>
            <p:cNvPr id="10720" name="Google Shape;10720;p73"/>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1" name="Google Shape;10721;p73"/>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2" name="Google Shape;10722;p73"/>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23" name="Google Shape;10723;p73"/>
          <p:cNvGrpSpPr/>
          <p:nvPr/>
        </p:nvGrpSpPr>
        <p:grpSpPr>
          <a:xfrm>
            <a:off x="5077111" y="3126102"/>
            <a:ext cx="298978" cy="340168"/>
            <a:chOff x="922025" y="3804850"/>
            <a:chExt cx="424625" cy="483125"/>
          </a:xfrm>
        </p:grpSpPr>
        <p:sp>
          <p:nvSpPr>
            <p:cNvPr id="10724" name="Google Shape;10724;p73"/>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5" name="Google Shape;10725;p73"/>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26" name="Google Shape;10726;p73"/>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27" name="Google Shape;10727;p73"/>
          <p:cNvGrpSpPr/>
          <p:nvPr/>
        </p:nvGrpSpPr>
        <p:grpSpPr>
          <a:xfrm>
            <a:off x="5909841" y="3126102"/>
            <a:ext cx="312955" cy="340168"/>
            <a:chOff x="2100300" y="3804850"/>
            <a:chExt cx="444475" cy="483125"/>
          </a:xfrm>
        </p:grpSpPr>
        <p:sp>
          <p:nvSpPr>
            <p:cNvPr id="10728" name="Google Shape;10728;p73"/>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29" name="Google Shape;10729;p73"/>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30" name="Google Shape;10730;p73"/>
          <p:cNvGrpSpPr/>
          <p:nvPr/>
        </p:nvGrpSpPr>
        <p:grpSpPr>
          <a:xfrm>
            <a:off x="6333463" y="3126102"/>
            <a:ext cx="294261" cy="340168"/>
            <a:chOff x="2708700" y="3804850"/>
            <a:chExt cx="417925" cy="483125"/>
          </a:xfrm>
        </p:grpSpPr>
        <p:sp>
          <p:nvSpPr>
            <p:cNvPr id="10731" name="Google Shape;10731;p73"/>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2" name="Google Shape;10732;p73"/>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3" name="Google Shape;10733;p73"/>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4" name="Google Shape;10734;p73"/>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35" name="Google Shape;10735;p73"/>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6" name="Google Shape;10736;p73"/>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37" name="Google Shape;10737;p73"/>
          <p:cNvGrpSpPr/>
          <p:nvPr/>
        </p:nvGrpSpPr>
        <p:grpSpPr>
          <a:xfrm>
            <a:off x="7570338" y="3127378"/>
            <a:ext cx="331033" cy="337616"/>
            <a:chOff x="4467450" y="3808475"/>
            <a:chExt cx="470150" cy="479500"/>
          </a:xfrm>
        </p:grpSpPr>
        <p:sp>
          <p:nvSpPr>
            <p:cNvPr id="10738" name="Google Shape;10738;p73"/>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39" name="Google Shape;10739;p73"/>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0" name="Google Shape;10740;p73"/>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1" name="Google Shape;10741;p73"/>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42" name="Google Shape;10742;p73"/>
          <p:cNvGrpSpPr/>
          <p:nvPr/>
        </p:nvGrpSpPr>
        <p:grpSpPr>
          <a:xfrm>
            <a:off x="7990685" y="3126102"/>
            <a:ext cx="340186" cy="340168"/>
            <a:chOff x="5053900" y="3804850"/>
            <a:chExt cx="483150" cy="483125"/>
          </a:xfrm>
        </p:grpSpPr>
        <p:sp>
          <p:nvSpPr>
            <p:cNvPr id="10743" name="Google Shape;10743;p73"/>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4" name="Google Shape;10744;p73"/>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5" name="Google Shape;10745;p73"/>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6" name="Google Shape;10746;p73"/>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47" name="Google Shape;10747;p73"/>
          <p:cNvGrpSpPr/>
          <p:nvPr/>
        </p:nvGrpSpPr>
        <p:grpSpPr>
          <a:xfrm>
            <a:off x="7306081" y="3956021"/>
            <a:ext cx="340168" cy="340168"/>
            <a:chOff x="5648375" y="3804850"/>
            <a:chExt cx="483125" cy="483125"/>
          </a:xfrm>
        </p:grpSpPr>
        <p:sp>
          <p:nvSpPr>
            <p:cNvPr id="10748" name="Google Shape;10748;p73"/>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49" name="Google Shape;10749;p73"/>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0" name="Google Shape;10750;p73"/>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1" name="Google Shape;10751;p73"/>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52" name="Google Shape;10752;p73"/>
          <p:cNvGrpSpPr/>
          <p:nvPr/>
        </p:nvGrpSpPr>
        <p:grpSpPr>
          <a:xfrm>
            <a:off x="5596036" y="3968278"/>
            <a:ext cx="280923" cy="315449"/>
            <a:chOff x="6276025" y="3812400"/>
            <a:chExt cx="416800" cy="468025"/>
          </a:xfrm>
        </p:grpSpPr>
        <p:sp>
          <p:nvSpPr>
            <p:cNvPr id="10753" name="Google Shape;10753;p73"/>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4" name="Google Shape;10754;p73"/>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5" name="Google Shape;10755;p73"/>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6" name="Google Shape;10756;p73"/>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57" name="Google Shape;10757;p73"/>
          <p:cNvGrpSpPr/>
          <p:nvPr/>
        </p:nvGrpSpPr>
        <p:grpSpPr>
          <a:xfrm>
            <a:off x="5055293" y="3545089"/>
            <a:ext cx="342615" cy="340186"/>
            <a:chOff x="890400" y="4399350"/>
            <a:chExt cx="486600" cy="483150"/>
          </a:xfrm>
        </p:grpSpPr>
        <p:sp>
          <p:nvSpPr>
            <p:cNvPr id="10758" name="Google Shape;10758;p73"/>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59" name="Google Shape;10759;p73"/>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0" name="Google Shape;10760;p73"/>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61" name="Google Shape;10761;p73"/>
          <p:cNvGrpSpPr/>
          <p:nvPr/>
        </p:nvGrpSpPr>
        <p:grpSpPr>
          <a:xfrm>
            <a:off x="5489588" y="3560368"/>
            <a:ext cx="340168" cy="309628"/>
            <a:chOff x="1487200" y="4421025"/>
            <a:chExt cx="483125" cy="439750"/>
          </a:xfrm>
        </p:grpSpPr>
        <p:sp>
          <p:nvSpPr>
            <p:cNvPr id="10762" name="Google Shape;10762;p73"/>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3" name="Google Shape;10763;p73"/>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4" name="Google Shape;10764;p73"/>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5" name="Google Shape;10765;p73"/>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66" name="Google Shape;10766;p73"/>
          <p:cNvGrpSpPr/>
          <p:nvPr/>
        </p:nvGrpSpPr>
        <p:grpSpPr>
          <a:xfrm>
            <a:off x="5893867" y="3545107"/>
            <a:ext cx="344903" cy="340151"/>
            <a:chOff x="2079300" y="4399325"/>
            <a:chExt cx="489850" cy="483100"/>
          </a:xfrm>
        </p:grpSpPr>
        <p:sp>
          <p:nvSpPr>
            <p:cNvPr id="10767" name="Google Shape;10767;p7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68" name="Google Shape;10768;p7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69" name="Google Shape;10769;p73"/>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70" name="Google Shape;10770;p73"/>
          <p:cNvGrpSpPr/>
          <p:nvPr/>
        </p:nvGrpSpPr>
        <p:grpSpPr>
          <a:xfrm>
            <a:off x="6760439" y="3545107"/>
            <a:ext cx="276236" cy="340151"/>
            <a:chOff x="3316000" y="4399325"/>
            <a:chExt cx="392325" cy="483100"/>
          </a:xfrm>
        </p:grpSpPr>
        <p:sp>
          <p:nvSpPr>
            <p:cNvPr id="10771" name="Google Shape;10771;p73"/>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2" name="Google Shape;10772;p73"/>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73" name="Google Shape;10773;p73"/>
          <p:cNvGrpSpPr/>
          <p:nvPr/>
        </p:nvGrpSpPr>
        <p:grpSpPr>
          <a:xfrm>
            <a:off x="7185179" y="3545089"/>
            <a:ext cx="254022" cy="340186"/>
            <a:chOff x="3926225" y="4399275"/>
            <a:chExt cx="360775" cy="483150"/>
          </a:xfrm>
        </p:grpSpPr>
        <p:sp>
          <p:nvSpPr>
            <p:cNvPr id="10774" name="Google Shape;10774;p73"/>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5" name="Google Shape;10775;p73"/>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776" name="Google Shape;10776;p73"/>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777" name="Google Shape;10777;p73"/>
          <p:cNvGrpSpPr/>
          <p:nvPr/>
        </p:nvGrpSpPr>
        <p:grpSpPr>
          <a:xfrm>
            <a:off x="7990738" y="3545151"/>
            <a:ext cx="340080" cy="340063"/>
            <a:chOff x="5053975" y="4399375"/>
            <a:chExt cx="483000" cy="482975"/>
          </a:xfrm>
        </p:grpSpPr>
        <p:sp>
          <p:nvSpPr>
            <p:cNvPr id="10778" name="Google Shape;10778;p73"/>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79" name="Google Shape;10779;p73"/>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0" name="Google Shape;10780;p73"/>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81" name="Google Shape;10781;p73"/>
          <p:cNvGrpSpPr/>
          <p:nvPr/>
        </p:nvGrpSpPr>
        <p:grpSpPr>
          <a:xfrm>
            <a:off x="7750609" y="3956042"/>
            <a:ext cx="340168" cy="340168"/>
            <a:chOff x="5648375" y="4399300"/>
            <a:chExt cx="483125" cy="483125"/>
          </a:xfrm>
        </p:grpSpPr>
        <p:sp>
          <p:nvSpPr>
            <p:cNvPr id="10782" name="Google Shape;10782;p73"/>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3" name="Google Shape;10783;p73"/>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84" name="Google Shape;10784;p73"/>
          <p:cNvGrpSpPr/>
          <p:nvPr/>
        </p:nvGrpSpPr>
        <p:grpSpPr>
          <a:xfrm>
            <a:off x="5981331" y="3974637"/>
            <a:ext cx="330007" cy="302744"/>
            <a:chOff x="6239575" y="4416275"/>
            <a:chExt cx="489625" cy="449175"/>
          </a:xfrm>
        </p:grpSpPr>
        <p:sp>
          <p:nvSpPr>
            <p:cNvPr id="10785" name="Google Shape;10785;p73"/>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6" name="Google Shape;10786;p73"/>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87" name="Google Shape;10787;p73"/>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88" name="Google Shape;10788;p73"/>
          <p:cNvGrpSpPr/>
          <p:nvPr/>
        </p:nvGrpSpPr>
        <p:grpSpPr>
          <a:xfrm>
            <a:off x="3084610" y="3971815"/>
            <a:ext cx="308234" cy="308234"/>
            <a:chOff x="892750" y="4993750"/>
            <a:chExt cx="483125" cy="483125"/>
          </a:xfrm>
        </p:grpSpPr>
        <p:sp>
          <p:nvSpPr>
            <p:cNvPr id="10789" name="Google Shape;10789;p73"/>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0" name="Google Shape;10790;p7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1" name="Google Shape;10791;p7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92" name="Google Shape;10792;p73"/>
          <p:cNvGrpSpPr/>
          <p:nvPr/>
        </p:nvGrpSpPr>
        <p:grpSpPr>
          <a:xfrm>
            <a:off x="3497219" y="3971815"/>
            <a:ext cx="308234" cy="308234"/>
            <a:chOff x="1487200" y="4993750"/>
            <a:chExt cx="483125" cy="483125"/>
          </a:xfrm>
        </p:grpSpPr>
        <p:sp>
          <p:nvSpPr>
            <p:cNvPr id="10793" name="Google Shape;10793;p7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4" name="Google Shape;10794;p7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95" name="Google Shape;10795;p73"/>
          <p:cNvGrpSpPr/>
          <p:nvPr/>
        </p:nvGrpSpPr>
        <p:grpSpPr>
          <a:xfrm>
            <a:off x="3909829" y="3971815"/>
            <a:ext cx="308234" cy="308234"/>
            <a:chOff x="2081650" y="4993750"/>
            <a:chExt cx="483125" cy="483125"/>
          </a:xfrm>
        </p:grpSpPr>
        <p:sp>
          <p:nvSpPr>
            <p:cNvPr id="10796" name="Google Shape;10796;p7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797" name="Google Shape;10797;p7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798" name="Google Shape;10798;p73"/>
          <p:cNvGrpSpPr/>
          <p:nvPr/>
        </p:nvGrpSpPr>
        <p:grpSpPr>
          <a:xfrm>
            <a:off x="1491328" y="3979188"/>
            <a:ext cx="293982" cy="293982"/>
            <a:chOff x="2676100" y="4993750"/>
            <a:chExt cx="483125" cy="483125"/>
          </a:xfrm>
        </p:grpSpPr>
        <p:sp>
          <p:nvSpPr>
            <p:cNvPr id="10799" name="Google Shape;10799;p73"/>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0" name="Google Shape;10800;p73"/>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1" name="Google Shape;10801;p73"/>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02" name="Google Shape;10802;p73"/>
          <p:cNvGrpSpPr/>
          <p:nvPr/>
        </p:nvGrpSpPr>
        <p:grpSpPr>
          <a:xfrm>
            <a:off x="4322435" y="3971815"/>
            <a:ext cx="308234" cy="308234"/>
            <a:chOff x="3270550" y="4993750"/>
            <a:chExt cx="483125" cy="483125"/>
          </a:xfrm>
        </p:grpSpPr>
        <p:sp>
          <p:nvSpPr>
            <p:cNvPr id="10803" name="Google Shape;10803;p73"/>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4" name="Google Shape;10804;p73"/>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5" name="Google Shape;10805;p73"/>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806" name="Google Shape;10806;p73"/>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807" name="Google Shape;10807;p73"/>
          <p:cNvGrpSpPr/>
          <p:nvPr/>
        </p:nvGrpSpPr>
        <p:grpSpPr>
          <a:xfrm>
            <a:off x="2288093" y="3979142"/>
            <a:ext cx="293997" cy="294073"/>
            <a:chOff x="4459450" y="4993700"/>
            <a:chExt cx="483150" cy="483275"/>
          </a:xfrm>
        </p:grpSpPr>
        <p:sp>
          <p:nvSpPr>
            <p:cNvPr id="10808" name="Google Shape;10808;p73"/>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09" name="Google Shape;10809;p73"/>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810" name="Google Shape;10810;p73"/>
          <p:cNvGrpSpPr/>
          <p:nvPr/>
        </p:nvGrpSpPr>
        <p:grpSpPr>
          <a:xfrm>
            <a:off x="2686471" y="3979142"/>
            <a:ext cx="293997" cy="294073"/>
            <a:chOff x="5053900" y="4993700"/>
            <a:chExt cx="483150" cy="483275"/>
          </a:xfrm>
        </p:grpSpPr>
        <p:sp>
          <p:nvSpPr>
            <p:cNvPr id="10811" name="Google Shape;10811;p7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812" name="Google Shape;10812;p7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16"/>
        <p:cNvGrpSpPr/>
        <p:nvPr/>
      </p:nvGrpSpPr>
      <p:grpSpPr>
        <a:xfrm>
          <a:off x="0" y="0"/>
          <a:ext cx="0" cy="0"/>
          <a:chOff x="0" y="0"/>
          <a:chExt cx="0" cy="0"/>
        </a:xfrm>
      </p:grpSpPr>
      <p:sp>
        <p:nvSpPr>
          <p:cNvPr id="10817" name="Google Shape;10817;p74"/>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4"/>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4"/>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0" name="Google Shape;10820;p74"/>
          <p:cNvGrpSpPr/>
          <p:nvPr/>
        </p:nvGrpSpPr>
        <p:grpSpPr>
          <a:xfrm>
            <a:off x="2987728" y="1561903"/>
            <a:ext cx="371882" cy="373766"/>
            <a:chOff x="-41270450" y="1973375"/>
            <a:chExt cx="315850" cy="317450"/>
          </a:xfrm>
        </p:grpSpPr>
        <p:sp>
          <p:nvSpPr>
            <p:cNvPr id="10821" name="Google Shape;10821;p74"/>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4"/>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4"/>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4"/>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4"/>
          <p:cNvGrpSpPr/>
          <p:nvPr/>
        </p:nvGrpSpPr>
        <p:grpSpPr>
          <a:xfrm>
            <a:off x="3005407" y="2008859"/>
            <a:ext cx="395871" cy="372088"/>
            <a:chOff x="-41291625" y="2339025"/>
            <a:chExt cx="336225" cy="316025"/>
          </a:xfrm>
        </p:grpSpPr>
        <p:sp>
          <p:nvSpPr>
            <p:cNvPr id="10826" name="Google Shape;10826;p74"/>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4"/>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8" name="Google Shape;10828;p74"/>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4"/>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4"/>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4"/>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4"/>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4"/>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4" name="Google Shape;10834;p74"/>
          <p:cNvGrpSpPr/>
          <p:nvPr/>
        </p:nvGrpSpPr>
        <p:grpSpPr>
          <a:xfrm>
            <a:off x="1229534" y="1533910"/>
            <a:ext cx="396931" cy="373147"/>
            <a:chOff x="-42804750" y="1949600"/>
            <a:chExt cx="337125" cy="316925"/>
          </a:xfrm>
        </p:grpSpPr>
        <p:sp>
          <p:nvSpPr>
            <p:cNvPr id="10835" name="Google Shape;10835;p74"/>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4"/>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4"/>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8" name="Google Shape;10838;p74"/>
          <p:cNvGrpSpPr/>
          <p:nvPr/>
        </p:nvGrpSpPr>
        <p:grpSpPr>
          <a:xfrm>
            <a:off x="1292211" y="1986607"/>
            <a:ext cx="335706" cy="364258"/>
            <a:chOff x="-42778750" y="2320125"/>
            <a:chExt cx="285125" cy="309375"/>
          </a:xfrm>
        </p:grpSpPr>
        <p:sp>
          <p:nvSpPr>
            <p:cNvPr id="10839" name="Google Shape;10839;p74"/>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4"/>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4"/>
          <p:cNvGrpSpPr/>
          <p:nvPr/>
        </p:nvGrpSpPr>
        <p:grpSpPr>
          <a:xfrm>
            <a:off x="1269879" y="2433612"/>
            <a:ext cx="375591" cy="374678"/>
            <a:chOff x="-42796875" y="2680675"/>
            <a:chExt cx="319000" cy="318225"/>
          </a:xfrm>
        </p:grpSpPr>
        <p:sp>
          <p:nvSpPr>
            <p:cNvPr id="10842" name="Google Shape;10842;p74"/>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4"/>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4"/>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4"/>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4"/>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7" name="Google Shape;10847;p74"/>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4"/>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4"/>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4"/>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4"/>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2" name="Google Shape;10852;p74"/>
          <p:cNvGrpSpPr/>
          <p:nvPr/>
        </p:nvGrpSpPr>
        <p:grpSpPr>
          <a:xfrm>
            <a:off x="2168150" y="3311887"/>
            <a:ext cx="390426" cy="369586"/>
            <a:chOff x="-39055650" y="2315975"/>
            <a:chExt cx="331600" cy="313900"/>
          </a:xfrm>
        </p:grpSpPr>
        <p:sp>
          <p:nvSpPr>
            <p:cNvPr id="10853" name="Google Shape;10853;p74"/>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4"/>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5" name="Google Shape;10855;p74"/>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4"/>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7" name="Google Shape;10857;p74"/>
          <p:cNvGrpSpPr/>
          <p:nvPr/>
        </p:nvGrpSpPr>
        <p:grpSpPr>
          <a:xfrm>
            <a:off x="1659816" y="1534087"/>
            <a:ext cx="380241" cy="371793"/>
            <a:chOff x="-42430625" y="1949750"/>
            <a:chExt cx="322950" cy="315775"/>
          </a:xfrm>
        </p:grpSpPr>
        <p:sp>
          <p:nvSpPr>
            <p:cNvPr id="10858" name="Google Shape;10858;p74"/>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4"/>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4"/>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4"/>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2" name="Google Shape;10862;p74"/>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4"/>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4"/>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4"/>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4"/>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4"/>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8" name="Google Shape;10868;p74"/>
          <p:cNvGrpSpPr/>
          <p:nvPr/>
        </p:nvGrpSpPr>
        <p:grpSpPr>
          <a:xfrm>
            <a:off x="2623344" y="3310032"/>
            <a:ext cx="372824" cy="372058"/>
            <a:chOff x="-38686275" y="2314400"/>
            <a:chExt cx="316650" cy="316000"/>
          </a:xfrm>
        </p:grpSpPr>
        <p:sp>
          <p:nvSpPr>
            <p:cNvPr id="10869" name="Google Shape;10869;p74"/>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4"/>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4"/>
          <p:cNvGrpSpPr/>
          <p:nvPr/>
        </p:nvGrpSpPr>
        <p:grpSpPr>
          <a:xfrm>
            <a:off x="2621946" y="3802072"/>
            <a:ext cx="375620" cy="373736"/>
            <a:chOff x="-38686275" y="2682250"/>
            <a:chExt cx="319025" cy="317425"/>
          </a:xfrm>
        </p:grpSpPr>
        <p:sp>
          <p:nvSpPr>
            <p:cNvPr id="10872" name="Google Shape;10872;p74"/>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4"/>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74"/>
          <p:cNvGrpSpPr/>
          <p:nvPr/>
        </p:nvGrpSpPr>
        <p:grpSpPr>
          <a:xfrm>
            <a:off x="3940328" y="3800615"/>
            <a:ext cx="391368" cy="376650"/>
            <a:chOff x="-37534750" y="2668075"/>
            <a:chExt cx="332400" cy="319900"/>
          </a:xfrm>
        </p:grpSpPr>
        <p:sp>
          <p:nvSpPr>
            <p:cNvPr id="10875" name="Google Shape;10875;p74"/>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4"/>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7" name="Google Shape;10877;p74"/>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8" name="Google Shape;10878;p74"/>
          <p:cNvGrpSpPr/>
          <p:nvPr/>
        </p:nvGrpSpPr>
        <p:grpSpPr>
          <a:xfrm>
            <a:off x="2131694" y="1981750"/>
            <a:ext cx="375591" cy="374060"/>
            <a:chOff x="-42062025" y="2316000"/>
            <a:chExt cx="319000" cy="317700"/>
          </a:xfrm>
        </p:grpSpPr>
        <p:sp>
          <p:nvSpPr>
            <p:cNvPr id="10879" name="Google Shape;10879;p74"/>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4"/>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1" name="Google Shape;10881;p74"/>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2" name="Google Shape;10882;p74"/>
          <p:cNvGrpSpPr/>
          <p:nvPr/>
        </p:nvGrpSpPr>
        <p:grpSpPr>
          <a:xfrm>
            <a:off x="876569" y="2892853"/>
            <a:ext cx="330143" cy="368173"/>
            <a:chOff x="-40150450" y="1977325"/>
            <a:chExt cx="280400" cy="312700"/>
          </a:xfrm>
        </p:grpSpPr>
        <p:sp>
          <p:nvSpPr>
            <p:cNvPr id="10883" name="Google Shape;10883;p74"/>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4"/>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4"/>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4"/>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74"/>
          <p:cNvGrpSpPr/>
          <p:nvPr/>
        </p:nvGrpSpPr>
        <p:grpSpPr>
          <a:xfrm>
            <a:off x="870534" y="3352072"/>
            <a:ext cx="342211" cy="372824"/>
            <a:chOff x="-40160700" y="2339625"/>
            <a:chExt cx="290650" cy="316650"/>
          </a:xfrm>
        </p:grpSpPr>
        <p:sp>
          <p:nvSpPr>
            <p:cNvPr id="10888" name="Google Shape;10888;p74"/>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4"/>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4"/>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4"/>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4"/>
          <p:cNvGrpSpPr/>
          <p:nvPr/>
        </p:nvGrpSpPr>
        <p:grpSpPr>
          <a:xfrm>
            <a:off x="852359" y="3802529"/>
            <a:ext cx="375591" cy="372824"/>
            <a:chOff x="-40171725" y="2705875"/>
            <a:chExt cx="319000" cy="316650"/>
          </a:xfrm>
        </p:grpSpPr>
        <p:sp>
          <p:nvSpPr>
            <p:cNvPr id="10893" name="Google Shape;10893;p74"/>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4"/>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74"/>
          <p:cNvGrpSpPr/>
          <p:nvPr/>
        </p:nvGrpSpPr>
        <p:grpSpPr>
          <a:xfrm>
            <a:off x="3109957" y="2876984"/>
            <a:ext cx="272686" cy="373766"/>
            <a:chOff x="-38275925" y="1946600"/>
            <a:chExt cx="231600" cy="317450"/>
          </a:xfrm>
        </p:grpSpPr>
        <p:sp>
          <p:nvSpPr>
            <p:cNvPr id="10896" name="Google Shape;10896;p74"/>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4"/>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8" name="Google Shape;10898;p74"/>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4"/>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74"/>
          <p:cNvGrpSpPr/>
          <p:nvPr/>
        </p:nvGrpSpPr>
        <p:grpSpPr>
          <a:xfrm>
            <a:off x="2173841" y="4274426"/>
            <a:ext cx="382096" cy="371911"/>
            <a:chOff x="-37190575" y="1951325"/>
            <a:chExt cx="324525" cy="315875"/>
          </a:xfrm>
        </p:grpSpPr>
        <p:sp>
          <p:nvSpPr>
            <p:cNvPr id="10901" name="Google Shape;10901;p74"/>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4"/>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4"/>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4"/>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4"/>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6" name="Google Shape;10906;p74"/>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7" name="Google Shape;10907;p74"/>
          <p:cNvGrpSpPr/>
          <p:nvPr/>
        </p:nvGrpSpPr>
        <p:grpSpPr>
          <a:xfrm>
            <a:off x="2574144" y="2060577"/>
            <a:ext cx="373736" cy="293055"/>
            <a:chOff x="-41694200" y="2382950"/>
            <a:chExt cx="317425" cy="248900"/>
          </a:xfrm>
        </p:grpSpPr>
        <p:sp>
          <p:nvSpPr>
            <p:cNvPr id="10908" name="Google Shape;10908;p74"/>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4"/>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4"/>
          <p:cNvGrpSpPr/>
          <p:nvPr/>
        </p:nvGrpSpPr>
        <p:grpSpPr>
          <a:xfrm>
            <a:off x="2570967" y="2413885"/>
            <a:ext cx="375591" cy="373766"/>
            <a:chOff x="-41695775" y="2683025"/>
            <a:chExt cx="319000" cy="317450"/>
          </a:xfrm>
        </p:grpSpPr>
        <p:sp>
          <p:nvSpPr>
            <p:cNvPr id="10911" name="Google Shape;10911;p74"/>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4"/>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4"/>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74"/>
          <p:cNvGrpSpPr/>
          <p:nvPr/>
        </p:nvGrpSpPr>
        <p:grpSpPr>
          <a:xfrm>
            <a:off x="1313266" y="2906655"/>
            <a:ext cx="342211" cy="375620"/>
            <a:chOff x="-39792875" y="1971800"/>
            <a:chExt cx="290650" cy="319025"/>
          </a:xfrm>
        </p:grpSpPr>
        <p:sp>
          <p:nvSpPr>
            <p:cNvPr id="10915" name="Google Shape;10915;p74"/>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4"/>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7" name="Google Shape;10917;p74"/>
          <p:cNvGrpSpPr/>
          <p:nvPr/>
        </p:nvGrpSpPr>
        <p:grpSpPr>
          <a:xfrm>
            <a:off x="1322068" y="3337731"/>
            <a:ext cx="324609" cy="374825"/>
            <a:chOff x="-39783425" y="2337925"/>
            <a:chExt cx="275700" cy="318350"/>
          </a:xfrm>
        </p:grpSpPr>
        <p:sp>
          <p:nvSpPr>
            <p:cNvPr id="10918" name="Google Shape;10918;p74"/>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4"/>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0" name="Google Shape;10920;p74"/>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1" name="Google Shape;10921;p74"/>
          <p:cNvGrpSpPr/>
          <p:nvPr/>
        </p:nvGrpSpPr>
        <p:grpSpPr>
          <a:xfrm>
            <a:off x="3490328" y="2878839"/>
            <a:ext cx="383950" cy="372618"/>
            <a:chOff x="-37956150" y="1948175"/>
            <a:chExt cx="326100" cy="316475"/>
          </a:xfrm>
        </p:grpSpPr>
        <p:sp>
          <p:nvSpPr>
            <p:cNvPr id="10922" name="Google Shape;10922;p74"/>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4"/>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4"/>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5" name="Google Shape;10925;p74"/>
          <p:cNvGrpSpPr/>
          <p:nvPr/>
        </p:nvGrpSpPr>
        <p:grpSpPr>
          <a:xfrm>
            <a:off x="3497847" y="3386092"/>
            <a:ext cx="375620" cy="243015"/>
            <a:chOff x="-37953000" y="2379000"/>
            <a:chExt cx="319025" cy="206400"/>
          </a:xfrm>
        </p:grpSpPr>
        <p:sp>
          <p:nvSpPr>
            <p:cNvPr id="10926" name="Google Shape;10926;p74"/>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4"/>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4"/>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4"/>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4"/>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1" name="Google Shape;10931;p74"/>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4"/>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4"/>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934" name="Google Shape;10934;p74"/>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935" name="Google Shape;10935;p74"/>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6" name="Google Shape;10936;p74"/>
          <p:cNvGrpSpPr/>
          <p:nvPr/>
        </p:nvGrpSpPr>
        <p:grpSpPr>
          <a:xfrm>
            <a:off x="4865594" y="2008353"/>
            <a:ext cx="354107" cy="355063"/>
            <a:chOff x="-28467625" y="2331750"/>
            <a:chExt cx="296150" cy="296950"/>
          </a:xfrm>
        </p:grpSpPr>
        <p:sp>
          <p:nvSpPr>
            <p:cNvPr id="10937" name="Google Shape;10937;p74"/>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4"/>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4"/>
          <p:cNvGrpSpPr/>
          <p:nvPr/>
        </p:nvGrpSpPr>
        <p:grpSpPr>
          <a:xfrm>
            <a:off x="4879719" y="2451434"/>
            <a:ext cx="325858" cy="351327"/>
            <a:chOff x="-28461325" y="2701925"/>
            <a:chExt cx="272525" cy="293825"/>
          </a:xfrm>
        </p:grpSpPr>
        <p:sp>
          <p:nvSpPr>
            <p:cNvPr id="10940" name="Google Shape;10940;p74"/>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4"/>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4"/>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74"/>
          <p:cNvGrpSpPr/>
          <p:nvPr/>
        </p:nvGrpSpPr>
        <p:grpSpPr>
          <a:xfrm>
            <a:off x="7103910" y="1625071"/>
            <a:ext cx="354107" cy="226974"/>
            <a:chOff x="-26585200" y="2025375"/>
            <a:chExt cx="296150" cy="189825"/>
          </a:xfrm>
        </p:grpSpPr>
        <p:sp>
          <p:nvSpPr>
            <p:cNvPr id="10944" name="Google Shape;10944;p74"/>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4"/>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4"/>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4"/>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4"/>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74"/>
          <p:cNvGrpSpPr/>
          <p:nvPr/>
        </p:nvGrpSpPr>
        <p:grpSpPr>
          <a:xfrm>
            <a:off x="7104373" y="2009294"/>
            <a:ext cx="353180" cy="353180"/>
            <a:chOff x="-26584425" y="2340425"/>
            <a:chExt cx="295375" cy="295375"/>
          </a:xfrm>
        </p:grpSpPr>
        <p:sp>
          <p:nvSpPr>
            <p:cNvPr id="10950" name="Google Shape;10950;p74"/>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4"/>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4"/>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4"/>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4"/>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74"/>
          <p:cNvGrpSpPr/>
          <p:nvPr/>
        </p:nvGrpSpPr>
        <p:grpSpPr>
          <a:xfrm>
            <a:off x="7099202" y="2450388"/>
            <a:ext cx="363523" cy="353419"/>
            <a:chOff x="-26585200" y="2710400"/>
            <a:chExt cx="304025" cy="295575"/>
          </a:xfrm>
        </p:grpSpPr>
        <p:sp>
          <p:nvSpPr>
            <p:cNvPr id="10956" name="Google Shape;10956;p74"/>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4"/>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4"/>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4"/>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4"/>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4"/>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4"/>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4"/>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4"/>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4"/>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4"/>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4"/>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4"/>
          <p:cNvGrpSpPr/>
          <p:nvPr/>
        </p:nvGrpSpPr>
        <p:grpSpPr>
          <a:xfrm>
            <a:off x="5754337" y="2891866"/>
            <a:ext cx="354136" cy="353210"/>
            <a:chOff x="-24709875" y="1970225"/>
            <a:chExt cx="296175" cy="295400"/>
          </a:xfrm>
        </p:grpSpPr>
        <p:sp>
          <p:nvSpPr>
            <p:cNvPr id="10969" name="Google Shape;10969;p74"/>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4"/>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4"/>
          <p:cNvGrpSpPr/>
          <p:nvPr/>
        </p:nvGrpSpPr>
        <p:grpSpPr>
          <a:xfrm>
            <a:off x="5786352" y="3338744"/>
            <a:ext cx="290107" cy="354107"/>
            <a:chOff x="-24683100" y="2340425"/>
            <a:chExt cx="242625" cy="296150"/>
          </a:xfrm>
        </p:grpSpPr>
        <p:sp>
          <p:nvSpPr>
            <p:cNvPr id="10972" name="Google Shape;10972;p74"/>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4"/>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4"/>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4"/>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6" name="Google Shape;10976;p74"/>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7" name="Google Shape;10977;p74"/>
          <p:cNvGrpSpPr/>
          <p:nvPr/>
        </p:nvGrpSpPr>
        <p:grpSpPr>
          <a:xfrm>
            <a:off x="7992594" y="2891866"/>
            <a:ext cx="360713" cy="353210"/>
            <a:chOff x="-22881800" y="1971800"/>
            <a:chExt cx="301675" cy="295400"/>
          </a:xfrm>
        </p:grpSpPr>
        <p:sp>
          <p:nvSpPr>
            <p:cNvPr id="10978" name="Google Shape;10978;p74"/>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4"/>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4"/>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4"/>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4"/>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4"/>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4" name="Google Shape;10984;p74"/>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4"/>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6" name="Google Shape;10986;p74"/>
          <p:cNvGrpSpPr/>
          <p:nvPr/>
        </p:nvGrpSpPr>
        <p:grpSpPr>
          <a:xfrm>
            <a:off x="5368939" y="2450029"/>
            <a:ext cx="227930" cy="354136"/>
            <a:chOff x="-28043900" y="2701925"/>
            <a:chExt cx="190625" cy="296175"/>
          </a:xfrm>
        </p:grpSpPr>
        <p:sp>
          <p:nvSpPr>
            <p:cNvPr id="10987" name="Google Shape;10987;p74"/>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4"/>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4"/>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4"/>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4"/>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2" name="Google Shape;10992;p74"/>
          <p:cNvGrpSpPr/>
          <p:nvPr/>
        </p:nvGrpSpPr>
        <p:grpSpPr>
          <a:xfrm>
            <a:off x="7541805" y="1561968"/>
            <a:ext cx="354136" cy="353180"/>
            <a:chOff x="-26215025" y="1971025"/>
            <a:chExt cx="296175" cy="295375"/>
          </a:xfrm>
        </p:grpSpPr>
        <p:sp>
          <p:nvSpPr>
            <p:cNvPr id="10993" name="Google Shape;10993;p74"/>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4"/>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4"/>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4"/>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4"/>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4"/>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4"/>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4"/>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74"/>
          <p:cNvGrpSpPr/>
          <p:nvPr/>
        </p:nvGrpSpPr>
        <p:grpSpPr>
          <a:xfrm>
            <a:off x="7541327" y="2009758"/>
            <a:ext cx="355093" cy="352253"/>
            <a:chOff x="-26215825" y="2341200"/>
            <a:chExt cx="296975" cy="294600"/>
          </a:xfrm>
        </p:grpSpPr>
        <p:sp>
          <p:nvSpPr>
            <p:cNvPr id="11002" name="Google Shape;11002;p74"/>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4"/>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74"/>
          <p:cNvGrpSpPr/>
          <p:nvPr/>
        </p:nvGrpSpPr>
        <p:grpSpPr>
          <a:xfrm>
            <a:off x="7573357" y="2450508"/>
            <a:ext cx="291033" cy="353180"/>
            <a:chOff x="-26179575" y="2710600"/>
            <a:chExt cx="243400" cy="295375"/>
          </a:xfrm>
        </p:grpSpPr>
        <p:sp>
          <p:nvSpPr>
            <p:cNvPr id="11005" name="Google Shape;11005;p74"/>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4"/>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4"/>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4"/>
          <p:cNvGrpSpPr/>
          <p:nvPr/>
        </p:nvGrpSpPr>
        <p:grpSpPr>
          <a:xfrm>
            <a:off x="6212417" y="2891881"/>
            <a:ext cx="337187" cy="353180"/>
            <a:chOff x="-24328675" y="1971025"/>
            <a:chExt cx="282000" cy="295375"/>
          </a:xfrm>
        </p:grpSpPr>
        <p:sp>
          <p:nvSpPr>
            <p:cNvPr id="11009" name="Google Shape;11009;p74"/>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4"/>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74"/>
          <p:cNvGrpSpPr/>
          <p:nvPr/>
        </p:nvGrpSpPr>
        <p:grpSpPr>
          <a:xfrm>
            <a:off x="6214778" y="3339207"/>
            <a:ext cx="332464" cy="353180"/>
            <a:chOff x="-24330250" y="2340425"/>
            <a:chExt cx="278050" cy="295375"/>
          </a:xfrm>
        </p:grpSpPr>
        <p:sp>
          <p:nvSpPr>
            <p:cNvPr id="11012" name="Google Shape;11012;p74"/>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4"/>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4"/>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4"/>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4"/>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4"/>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4"/>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4"/>
          <p:cNvGrpSpPr/>
          <p:nvPr/>
        </p:nvGrpSpPr>
        <p:grpSpPr>
          <a:xfrm>
            <a:off x="6204420" y="3780420"/>
            <a:ext cx="353180" cy="353180"/>
            <a:chOff x="-24338900" y="2710600"/>
            <a:chExt cx="295375" cy="295375"/>
          </a:xfrm>
        </p:grpSpPr>
        <p:sp>
          <p:nvSpPr>
            <p:cNvPr id="11020" name="Google Shape;11020;p74"/>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4"/>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2" name="Google Shape;11022;p74"/>
          <p:cNvGrpSpPr/>
          <p:nvPr/>
        </p:nvGrpSpPr>
        <p:grpSpPr>
          <a:xfrm>
            <a:off x="7995419" y="3339805"/>
            <a:ext cx="355063" cy="351984"/>
            <a:chOff x="-22859750" y="2335900"/>
            <a:chExt cx="296950" cy="294375"/>
          </a:xfrm>
        </p:grpSpPr>
        <p:sp>
          <p:nvSpPr>
            <p:cNvPr id="11023" name="Google Shape;11023;p74"/>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4"/>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4"/>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74"/>
          <p:cNvGrpSpPr/>
          <p:nvPr/>
        </p:nvGrpSpPr>
        <p:grpSpPr>
          <a:xfrm>
            <a:off x="5774767" y="1561953"/>
            <a:ext cx="311749" cy="353210"/>
            <a:chOff x="-27710725" y="1959200"/>
            <a:chExt cx="260725" cy="295400"/>
          </a:xfrm>
        </p:grpSpPr>
        <p:sp>
          <p:nvSpPr>
            <p:cNvPr id="11027" name="Google Shape;11027;p74"/>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4"/>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4"/>
          <p:cNvGrpSpPr/>
          <p:nvPr/>
        </p:nvGrpSpPr>
        <p:grpSpPr>
          <a:xfrm>
            <a:off x="5752631" y="2070499"/>
            <a:ext cx="356020" cy="230770"/>
            <a:chOff x="-27728850" y="2382950"/>
            <a:chExt cx="297750" cy="193000"/>
          </a:xfrm>
        </p:grpSpPr>
        <p:sp>
          <p:nvSpPr>
            <p:cNvPr id="11030" name="Google Shape;11030;p74"/>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4"/>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4"/>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3" name="Google Shape;11033;p74"/>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4"/>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5" name="Google Shape;11035;p74"/>
          <p:cNvGrpSpPr/>
          <p:nvPr/>
        </p:nvGrpSpPr>
        <p:grpSpPr>
          <a:xfrm>
            <a:off x="7983975" y="2018710"/>
            <a:ext cx="354136" cy="334348"/>
            <a:chOff x="-25844850" y="2357750"/>
            <a:chExt cx="296175" cy="279625"/>
          </a:xfrm>
        </p:grpSpPr>
        <p:sp>
          <p:nvSpPr>
            <p:cNvPr id="11036" name="Google Shape;11036;p74"/>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4"/>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4"/>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4"/>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4"/>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4"/>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2" name="Google Shape;11042;p74"/>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3" name="Google Shape;11043;p74"/>
          <p:cNvGrpSpPr/>
          <p:nvPr/>
        </p:nvGrpSpPr>
        <p:grpSpPr>
          <a:xfrm>
            <a:off x="6712883" y="2891866"/>
            <a:ext cx="228887" cy="353210"/>
            <a:chOff x="-23917525" y="1970225"/>
            <a:chExt cx="191425" cy="295400"/>
          </a:xfrm>
        </p:grpSpPr>
        <p:sp>
          <p:nvSpPr>
            <p:cNvPr id="11044" name="Google Shape;11044;p74"/>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4"/>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4"/>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74"/>
          <p:cNvGrpSpPr/>
          <p:nvPr/>
        </p:nvGrpSpPr>
        <p:grpSpPr>
          <a:xfrm>
            <a:off x="6668164" y="3338744"/>
            <a:ext cx="318325" cy="354107"/>
            <a:chOff x="-23952175" y="2340425"/>
            <a:chExt cx="266225" cy="296150"/>
          </a:xfrm>
        </p:grpSpPr>
        <p:sp>
          <p:nvSpPr>
            <p:cNvPr id="11048" name="Google Shape;11048;p74"/>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4"/>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0" name="Google Shape;11050;p74"/>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1" name="Google Shape;11051;p74"/>
          <p:cNvGrpSpPr/>
          <p:nvPr/>
        </p:nvGrpSpPr>
        <p:grpSpPr>
          <a:xfrm>
            <a:off x="8053336" y="3779000"/>
            <a:ext cx="239230" cy="356020"/>
            <a:chOff x="-22811700" y="2700350"/>
            <a:chExt cx="200075" cy="297750"/>
          </a:xfrm>
        </p:grpSpPr>
        <p:sp>
          <p:nvSpPr>
            <p:cNvPr id="11052" name="Google Shape;11052;p74"/>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4"/>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4"/>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4"/>
          <p:cNvGrpSpPr/>
          <p:nvPr/>
        </p:nvGrpSpPr>
        <p:grpSpPr>
          <a:xfrm>
            <a:off x="6201787" y="1561490"/>
            <a:ext cx="355063" cy="354136"/>
            <a:chOff x="-27358650" y="1961575"/>
            <a:chExt cx="296950" cy="296175"/>
          </a:xfrm>
        </p:grpSpPr>
        <p:sp>
          <p:nvSpPr>
            <p:cNvPr id="11056" name="Google Shape;11056;p74"/>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4"/>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8" name="Google Shape;11058;p74"/>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4"/>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4"/>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1" name="Google Shape;11061;p74"/>
          <p:cNvGrpSpPr/>
          <p:nvPr/>
        </p:nvGrpSpPr>
        <p:grpSpPr>
          <a:xfrm>
            <a:off x="4865631" y="3349565"/>
            <a:ext cx="356946" cy="332464"/>
            <a:chOff x="-25477800" y="2357750"/>
            <a:chExt cx="298525" cy="278050"/>
          </a:xfrm>
        </p:grpSpPr>
        <p:sp>
          <p:nvSpPr>
            <p:cNvPr id="11062" name="Google Shape;11062;p74"/>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4"/>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4" name="Google Shape;11064;p74"/>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5" name="Google Shape;11065;p74"/>
          <p:cNvGrpSpPr/>
          <p:nvPr/>
        </p:nvGrpSpPr>
        <p:grpSpPr>
          <a:xfrm>
            <a:off x="7100357" y="2891881"/>
            <a:ext cx="354136" cy="353180"/>
            <a:chOff x="-23599325" y="1971025"/>
            <a:chExt cx="296175" cy="295375"/>
          </a:xfrm>
        </p:grpSpPr>
        <p:sp>
          <p:nvSpPr>
            <p:cNvPr id="11066" name="Google Shape;11066;p74"/>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4"/>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8" name="Google Shape;11068;p74"/>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4"/>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4"/>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1" name="Google Shape;11071;p74"/>
          <p:cNvGrpSpPr/>
          <p:nvPr/>
        </p:nvGrpSpPr>
        <p:grpSpPr>
          <a:xfrm>
            <a:off x="6644801" y="1561609"/>
            <a:ext cx="360713" cy="353897"/>
            <a:chOff x="-26993200" y="1961775"/>
            <a:chExt cx="301675" cy="295975"/>
          </a:xfrm>
        </p:grpSpPr>
        <p:sp>
          <p:nvSpPr>
            <p:cNvPr id="11072" name="Google Shape;11072;p74"/>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4"/>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4"/>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74"/>
          <p:cNvGrpSpPr/>
          <p:nvPr/>
        </p:nvGrpSpPr>
        <p:grpSpPr>
          <a:xfrm>
            <a:off x="6669761" y="2009294"/>
            <a:ext cx="310792" cy="353180"/>
            <a:chOff x="-26970350" y="2332550"/>
            <a:chExt cx="259925" cy="295375"/>
          </a:xfrm>
        </p:grpSpPr>
        <p:sp>
          <p:nvSpPr>
            <p:cNvPr id="11076" name="Google Shape;11076;p74"/>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4"/>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4"/>
          <p:cNvGrpSpPr/>
          <p:nvPr/>
        </p:nvGrpSpPr>
        <p:grpSpPr>
          <a:xfrm>
            <a:off x="6649046" y="2482059"/>
            <a:ext cx="352223" cy="290077"/>
            <a:chOff x="-26986100" y="2735800"/>
            <a:chExt cx="294575" cy="242600"/>
          </a:xfrm>
        </p:grpSpPr>
        <p:sp>
          <p:nvSpPr>
            <p:cNvPr id="11079" name="Google Shape;11079;p74"/>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4"/>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1" name="Google Shape;11081;p74"/>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2" name="Google Shape;11082;p74"/>
          <p:cNvGrpSpPr/>
          <p:nvPr/>
        </p:nvGrpSpPr>
        <p:grpSpPr>
          <a:xfrm>
            <a:off x="5308265" y="3338744"/>
            <a:ext cx="353180" cy="354107"/>
            <a:chOff x="-25104475" y="2340425"/>
            <a:chExt cx="295375" cy="296150"/>
          </a:xfrm>
        </p:grpSpPr>
        <p:sp>
          <p:nvSpPr>
            <p:cNvPr id="11083" name="Google Shape;11083;p74"/>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4"/>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4"/>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4"/>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4"/>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4"/>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4"/>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4"/>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4"/>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2" name="Google Shape;11092;p74"/>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3" name="Google Shape;11093;p74"/>
          <p:cNvGrpSpPr/>
          <p:nvPr/>
        </p:nvGrpSpPr>
        <p:grpSpPr>
          <a:xfrm>
            <a:off x="7548093" y="2891403"/>
            <a:ext cx="355063" cy="354136"/>
            <a:chOff x="-23229925" y="1970225"/>
            <a:chExt cx="296950" cy="296175"/>
          </a:xfrm>
        </p:grpSpPr>
        <p:sp>
          <p:nvSpPr>
            <p:cNvPr id="11094" name="Google Shape;11094;p74"/>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4"/>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4"/>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4"/>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8" name="Google Shape;11098;p74"/>
          <p:cNvGrpSpPr/>
          <p:nvPr/>
        </p:nvGrpSpPr>
        <p:grpSpPr>
          <a:xfrm>
            <a:off x="7590466" y="3338266"/>
            <a:ext cx="270318" cy="355063"/>
            <a:chOff x="-23177950" y="2340425"/>
            <a:chExt cx="226075" cy="296950"/>
          </a:xfrm>
        </p:grpSpPr>
        <p:sp>
          <p:nvSpPr>
            <p:cNvPr id="11099" name="Google Shape;11099;p74"/>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4"/>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4"/>
          <p:cNvGrpSpPr/>
          <p:nvPr/>
        </p:nvGrpSpPr>
        <p:grpSpPr>
          <a:xfrm>
            <a:off x="7548556" y="3779942"/>
            <a:ext cx="354136" cy="354136"/>
            <a:chOff x="-23229150" y="2710600"/>
            <a:chExt cx="296175" cy="296175"/>
          </a:xfrm>
        </p:grpSpPr>
        <p:sp>
          <p:nvSpPr>
            <p:cNvPr id="11102" name="Google Shape;11102;p74"/>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4"/>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4" name="Google Shape;11104;p74"/>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08"/>
        <p:cNvGrpSpPr/>
        <p:nvPr/>
      </p:nvGrpSpPr>
      <p:grpSpPr>
        <a:xfrm>
          <a:off x="0" y="0"/>
          <a:ext cx="0" cy="0"/>
          <a:chOff x="0" y="0"/>
          <a:chExt cx="0" cy="0"/>
        </a:xfrm>
      </p:grpSpPr>
      <p:sp>
        <p:nvSpPr>
          <p:cNvPr id="11109" name="Google Shape;11109;p75"/>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110" name="Google Shape;11110;p75"/>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111" name="Google Shape;11111;p75"/>
          <p:cNvGrpSpPr/>
          <p:nvPr/>
        </p:nvGrpSpPr>
        <p:grpSpPr>
          <a:xfrm>
            <a:off x="854368" y="1541720"/>
            <a:ext cx="366269" cy="366240"/>
            <a:chOff x="-65131525" y="1914325"/>
            <a:chExt cx="316650" cy="316625"/>
          </a:xfrm>
        </p:grpSpPr>
        <p:sp>
          <p:nvSpPr>
            <p:cNvPr id="11112" name="Google Shape;11112;p7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5"/>
          <p:cNvGrpSpPr/>
          <p:nvPr/>
        </p:nvGrpSpPr>
        <p:grpSpPr>
          <a:xfrm>
            <a:off x="854368" y="2022007"/>
            <a:ext cx="366269" cy="366269"/>
            <a:chOff x="-65131525" y="2281350"/>
            <a:chExt cx="316650" cy="316650"/>
          </a:xfrm>
        </p:grpSpPr>
        <p:sp>
          <p:nvSpPr>
            <p:cNvPr id="11115" name="Google Shape;11115;p7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75"/>
          <p:cNvGrpSpPr/>
          <p:nvPr/>
        </p:nvGrpSpPr>
        <p:grpSpPr>
          <a:xfrm>
            <a:off x="857564" y="2487006"/>
            <a:ext cx="359878" cy="367165"/>
            <a:chOff x="-65129950" y="2646800"/>
            <a:chExt cx="311125" cy="317425"/>
          </a:xfrm>
        </p:grpSpPr>
        <p:sp>
          <p:nvSpPr>
            <p:cNvPr id="11118" name="Google Shape;11118;p7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0" name="Google Shape;11120;p75"/>
          <p:cNvGrpSpPr/>
          <p:nvPr/>
        </p:nvGrpSpPr>
        <p:grpSpPr>
          <a:xfrm>
            <a:off x="3060897" y="1540332"/>
            <a:ext cx="368987" cy="369016"/>
            <a:chOff x="-63252250" y="1930850"/>
            <a:chExt cx="319000" cy="319025"/>
          </a:xfrm>
        </p:grpSpPr>
        <p:sp>
          <p:nvSpPr>
            <p:cNvPr id="11121" name="Google Shape;11121;p7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3" name="Google Shape;11123;p75"/>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4" name="Google Shape;11124;p75"/>
          <p:cNvGrpSpPr/>
          <p:nvPr/>
        </p:nvGrpSpPr>
        <p:grpSpPr>
          <a:xfrm>
            <a:off x="3061808" y="2486543"/>
            <a:ext cx="367165" cy="368091"/>
            <a:chOff x="-63250675" y="2664125"/>
            <a:chExt cx="317425" cy="318225"/>
          </a:xfrm>
        </p:grpSpPr>
        <p:sp>
          <p:nvSpPr>
            <p:cNvPr id="11125" name="Google Shape;11125;p7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5"/>
          <p:cNvGrpSpPr/>
          <p:nvPr/>
        </p:nvGrpSpPr>
        <p:grpSpPr>
          <a:xfrm>
            <a:off x="1738471" y="2962950"/>
            <a:ext cx="363522" cy="361266"/>
            <a:chOff x="-61354075" y="1940500"/>
            <a:chExt cx="314275" cy="312325"/>
          </a:xfrm>
        </p:grpSpPr>
        <p:sp>
          <p:nvSpPr>
            <p:cNvPr id="11128" name="Google Shape;11128;p7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5"/>
          <p:cNvGrpSpPr/>
          <p:nvPr/>
        </p:nvGrpSpPr>
        <p:grpSpPr>
          <a:xfrm>
            <a:off x="1737098" y="3411502"/>
            <a:ext cx="366269" cy="336195"/>
            <a:chOff x="-61354875" y="2322300"/>
            <a:chExt cx="316650" cy="290650"/>
          </a:xfrm>
        </p:grpSpPr>
        <p:sp>
          <p:nvSpPr>
            <p:cNvPr id="11133" name="Google Shape;11133;p7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75"/>
          <p:cNvGrpSpPr/>
          <p:nvPr/>
        </p:nvGrpSpPr>
        <p:grpSpPr>
          <a:xfrm>
            <a:off x="1737098" y="3839066"/>
            <a:ext cx="366269" cy="366269"/>
            <a:chOff x="-61354875" y="2671225"/>
            <a:chExt cx="316650" cy="316650"/>
          </a:xfrm>
        </p:grpSpPr>
        <p:sp>
          <p:nvSpPr>
            <p:cNvPr id="11137" name="Google Shape;11137;p7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75"/>
          <p:cNvGrpSpPr/>
          <p:nvPr/>
        </p:nvGrpSpPr>
        <p:grpSpPr>
          <a:xfrm>
            <a:off x="3952502" y="2958801"/>
            <a:ext cx="368987" cy="369566"/>
            <a:chOff x="-59502375" y="1904375"/>
            <a:chExt cx="319000" cy="319500"/>
          </a:xfrm>
        </p:grpSpPr>
        <p:sp>
          <p:nvSpPr>
            <p:cNvPr id="11143" name="Google Shape;11143;p7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5"/>
          <p:cNvGrpSpPr/>
          <p:nvPr/>
        </p:nvGrpSpPr>
        <p:grpSpPr>
          <a:xfrm>
            <a:off x="1298621" y="1543007"/>
            <a:ext cx="368987" cy="363666"/>
            <a:chOff x="-64774725" y="1916550"/>
            <a:chExt cx="319000" cy="314400"/>
          </a:xfrm>
        </p:grpSpPr>
        <p:sp>
          <p:nvSpPr>
            <p:cNvPr id="11147" name="Google Shape;11147;p7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5"/>
          <p:cNvGrpSpPr/>
          <p:nvPr/>
        </p:nvGrpSpPr>
        <p:grpSpPr>
          <a:xfrm>
            <a:off x="1299979" y="2020186"/>
            <a:ext cx="366269" cy="369913"/>
            <a:chOff x="-64764500" y="2280550"/>
            <a:chExt cx="316650" cy="319800"/>
          </a:xfrm>
        </p:grpSpPr>
        <p:sp>
          <p:nvSpPr>
            <p:cNvPr id="11150" name="Google Shape;11150;p7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2" name="Google Shape;11152;p75"/>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3" name="Google Shape;11153;p75"/>
          <p:cNvGrpSpPr/>
          <p:nvPr/>
        </p:nvGrpSpPr>
        <p:grpSpPr>
          <a:xfrm>
            <a:off x="3512023" y="1579963"/>
            <a:ext cx="365344" cy="289753"/>
            <a:chOff x="-62882850" y="1999375"/>
            <a:chExt cx="315850" cy="250500"/>
          </a:xfrm>
        </p:grpSpPr>
        <p:sp>
          <p:nvSpPr>
            <p:cNvPr id="11154" name="Google Shape;11154;p7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5"/>
          <p:cNvGrpSpPr/>
          <p:nvPr/>
        </p:nvGrpSpPr>
        <p:grpSpPr>
          <a:xfrm>
            <a:off x="3503362" y="2021545"/>
            <a:ext cx="382665" cy="367194"/>
            <a:chOff x="-62890750" y="2296300"/>
            <a:chExt cx="330825" cy="317450"/>
          </a:xfrm>
        </p:grpSpPr>
        <p:sp>
          <p:nvSpPr>
            <p:cNvPr id="11157" name="Google Shape;11157;p7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75"/>
          <p:cNvGrpSpPr/>
          <p:nvPr/>
        </p:nvGrpSpPr>
        <p:grpSpPr>
          <a:xfrm>
            <a:off x="3512023" y="2487006"/>
            <a:ext cx="365344" cy="367165"/>
            <a:chOff x="-62882850" y="2664925"/>
            <a:chExt cx="315850" cy="317425"/>
          </a:xfrm>
        </p:grpSpPr>
        <p:sp>
          <p:nvSpPr>
            <p:cNvPr id="11161" name="Google Shape;11161;p7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3" name="Google Shape;11163;p75"/>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4" name="Google Shape;11164;p75"/>
          <p:cNvGrpSpPr/>
          <p:nvPr/>
        </p:nvGrpSpPr>
        <p:grpSpPr>
          <a:xfrm>
            <a:off x="2183172" y="3399646"/>
            <a:ext cx="366269" cy="359907"/>
            <a:chOff x="-60988625" y="2310475"/>
            <a:chExt cx="316650" cy="311150"/>
          </a:xfrm>
        </p:grpSpPr>
        <p:sp>
          <p:nvSpPr>
            <p:cNvPr id="11165" name="Google Shape;11165;p7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75"/>
          <p:cNvGrpSpPr/>
          <p:nvPr/>
        </p:nvGrpSpPr>
        <p:grpSpPr>
          <a:xfrm>
            <a:off x="2183634" y="3837809"/>
            <a:ext cx="365344" cy="368785"/>
            <a:chOff x="-60987050" y="2671400"/>
            <a:chExt cx="315850" cy="318825"/>
          </a:xfrm>
        </p:grpSpPr>
        <p:sp>
          <p:nvSpPr>
            <p:cNvPr id="11172" name="Google Shape;11172;p7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5"/>
          <p:cNvGrpSpPr/>
          <p:nvPr/>
        </p:nvGrpSpPr>
        <p:grpSpPr>
          <a:xfrm>
            <a:off x="3952500" y="3400571"/>
            <a:ext cx="368987" cy="358056"/>
            <a:chOff x="-59481900" y="2290800"/>
            <a:chExt cx="319000" cy="309550"/>
          </a:xfrm>
        </p:grpSpPr>
        <p:sp>
          <p:nvSpPr>
            <p:cNvPr id="11175" name="Google Shape;11175;p7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5"/>
          <p:cNvGrpSpPr/>
          <p:nvPr/>
        </p:nvGrpSpPr>
        <p:grpSpPr>
          <a:xfrm>
            <a:off x="1741805" y="1541344"/>
            <a:ext cx="368987" cy="366992"/>
            <a:chOff x="-64401400" y="1914475"/>
            <a:chExt cx="319000" cy="317275"/>
          </a:xfrm>
        </p:grpSpPr>
        <p:sp>
          <p:nvSpPr>
            <p:cNvPr id="11182" name="Google Shape;11182;p7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5"/>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5" name="Google Shape;11185;p75"/>
          <p:cNvGrpSpPr/>
          <p:nvPr/>
        </p:nvGrpSpPr>
        <p:grpSpPr>
          <a:xfrm>
            <a:off x="1806493" y="2022383"/>
            <a:ext cx="239610" cy="365517"/>
            <a:chOff x="-64343900" y="2282125"/>
            <a:chExt cx="207150" cy="316000"/>
          </a:xfrm>
        </p:grpSpPr>
        <p:sp>
          <p:nvSpPr>
            <p:cNvPr id="11186" name="Google Shape;11186;p7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8" name="Google Shape;11188;p75"/>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9" name="Google Shape;11189;p75"/>
          <p:cNvGrpSpPr/>
          <p:nvPr/>
        </p:nvGrpSpPr>
        <p:grpSpPr>
          <a:xfrm>
            <a:off x="3986941" y="1541604"/>
            <a:ext cx="318873" cy="366471"/>
            <a:chOff x="-62496925" y="1931475"/>
            <a:chExt cx="275675" cy="316825"/>
          </a:xfrm>
        </p:grpSpPr>
        <p:sp>
          <p:nvSpPr>
            <p:cNvPr id="11190" name="Google Shape;11190;p7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75"/>
          <p:cNvGrpSpPr/>
          <p:nvPr/>
        </p:nvGrpSpPr>
        <p:grpSpPr>
          <a:xfrm>
            <a:off x="3963691" y="2021429"/>
            <a:ext cx="365373" cy="367426"/>
            <a:chOff x="-62516625" y="2297875"/>
            <a:chExt cx="315875" cy="317650"/>
          </a:xfrm>
        </p:grpSpPr>
        <p:sp>
          <p:nvSpPr>
            <p:cNvPr id="11193" name="Google Shape;11193;p7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5" name="Google Shape;11195;p75"/>
          <p:cNvGrpSpPr/>
          <p:nvPr/>
        </p:nvGrpSpPr>
        <p:grpSpPr>
          <a:xfrm>
            <a:off x="3962332" y="2503388"/>
            <a:ext cx="368091" cy="334402"/>
            <a:chOff x="-62518200" y="2692475"/>
            <a:chExt cx="318225" cy="289100"/>
          </a:xfrm>
        </p:grpSpPr>
        <p:sp>
          <p:nvSpPr>
            <p:cNvPr id="11196" name="Google Shape;11196;p7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8" name="Google Shape;11198;p75"/>
          <p:cNvGrpSpPr/>
          <p:nvPr/>
        </p:nvGrpSpPr>
        <p:grpSpPr>
          <a:xfrm>
            <a:off x="2648986" y="2960912"/>
            <a:ext cx="309793" cy="365344"/>
            <a:chOff x="-60597975" y="1939525"/>
            <a:chExt cx="267825" cy="315850"/>
          </a:xfrm>
        </p:grpSpPr>
        <p:sp>
          <p:nvSpPr>
            <p:cNvPr id="11199" name="Google Shape;11199;p7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75"/>
          <p:cNvGrpSpPr/>
          <p:nvPr/>
        </p:nvGrpSpPr>
        <p:grpSpPr>
          <a:xfrm>
            <a:off x="2619389" y="3395337"/>
            <a:ext cx="368987" cy="368525"/>
            <a:chOff x="-60620800" y="2304600"/>
            <a:chExt cx="319000" cy="318600"/>
          </a:xfrm>
        </p:grpSpPr>
        <p:sp>
          <p:nvSpPr>
            <p:cNvPr id="11202" name="Google Shape;11202;p7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5"/>
          <p:cNvGrpSpPr/>
          <p:nvPr/>
        </p:nvGrpSpPr>
        <p:grpSpPr>
          <a:xfrm>
            <a:off x="2620748" y="3890988"/>
            <a:ext cx="366269" cy="262426"/>
            <a:chOff x="-60621600" y="2716100"/>
            <a:chExt cx="316650" cy="226875"/>
          </a:xfrm>
        </p:grpSpPr>
        <p:sp>
          <p:nvSpPr>
            <p:cNvPr id="11206" name="Google Shape;11206;p7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75"/>
          <p:cNvGrpSpPr/>
          <p:nvPr/>
        </p:nvGrpSpPr>
        <p:grpSpPr>
          <a:xfrm>
            <a:off x="3957965" y="3839081"/>
            <a:ext cx="358056" cy="366240"/>
            <a:chOff x="-59475600" y="2658625"/>
            <a:chExt cx="309550" cy="316625"/>
          </a:xfrm>
        </p:grpSpPr>
        <p:sp>
          <p:nvSpPr>
            <p:cNvPr id="11209" name="Google Shape;11209;p7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6" name="Google Shape;11216;p75"/>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5"/>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8" name="Google Shape;11218;p75"/>
          <p:cNvGrpSpPr/>
          <p:nvPr/>
        </p:nvGrpSpPr>
        <p:grpSpPr>
          <a:xfrm>
            <a:off x="2233086" y="2487006"/>
            <a:ext cx="263294" cy="367165"/>
            <a:chOff x="-63987100" y="2646800"/>
            <a:chExt cx="227625" cy="317425"/>
          </a:xfrm>
        </p:grpSpPr>
        <p:sp>
          <p:nvSpPr>
            <p:cNvPr id="11219" name="Google Shape;11219;p7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75"/>
          <p:cNvGrpSpPr/>
          <p:nvPr/>
        </p:nvGrpSpPr>
        <p:grpSpPr>
          <a:xfrm>
            <a:off x="852428" y="2958627"/>
            <a:ext cx="358056" cy="369913"/>
            <a:chOff x="-62148000" y="1930075"/>
            <a:chExt cx="309550" cy="319800"/>
          </a:xfrm>
        </p:grpSpPr>
        <p:sp>
          <p:nvSpPr>
            <p:cNvPr id="11222" name="Google Shape;11222;p7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4" name="Google Shape;11224;p75"/>
          <p:cNvGrpSpPr/>
          <p:nvPr/>
        </p:nvGrpSpPr>
        <p:grpSpPr>
          <a:xfrm>
            <a:off x="849695" y="3396913"/>
            <a:ext cx="363522" cy="365373"/>
            <a:chOff x="-62150375" y="2297875"/>
            <a:chExt cx="314275" cy="315875"/>
          </a:xfrm>
        </p:grpSpPr>
        <p:sp>
          <p:nvSpPr>
            <p:cNvPr id="11225" name="Google Shape;11225;p7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5"/>
          <p:cNvGrpSpPr/>
          <p:nvPr/>
        </p:nvGrpSpPr>
        <p:grpSpPr>
          <a:xfrm>
            <a:off x="848322" y="3838156"/>
            <a:ext cx="366269" cy="368091"/>
            <a:chOff x="-62150375" y="2664925"/>
            <a:chExt cx="316650" cy="318225"/>
          </a:xfrm>
        </p:grpSpPr>
        <p:sp>
          <p:nvSpPr>
            <p:cNvPr id="11231" name="Google Shape;11231;p7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5"/>
          <p:cNvGrpSpPr/>
          <p:nvPr/>
        </p:nvGrpSpPr>
        <p:grpSpPr>
          <a:xfrm>
            <a:off x="3065911" y="2959133"/>
            <a:ext cx="367165" cy="368901"/>
            <a:chOff x="-60254550" y="1938025"/>
            <a:chExt cx="317425" cy="318925"/>
          </a:xfrm>
        </p:grpSpPr>
        <p:sp>
          <p:nvSpPr>
            <p:cNvPr id="11236" name="Google Shape;11236;p7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5"/>
          <p:cNvGrpSpPr/>
          <p:nvPr/>
        </p:nvGrpSpPr>
        <p:grpSpPr>
          <a:xfrm>
            <a:off x="3040249" y="3396389"/>
            <a:ext cx="366648" cy="366420"/>
            <a:chOff x="6479471" y="2079003"/>
            <a:chExt cx="348923" cy="348706"/>
          </a:xfrm>
        </p:grpSpPr>
        <p:sp>
          <p:nvSpPr>
            <p:cNvPr id="11241" name="Google Shape;11241;p7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2" name="Google Shape;11242;p75"/>
            <p:cNvGrpSpPr/>
            <p:nvPr/>
          </p:nvGrpSpPr>
          <p:grpSpPr>
            <a:xfrm>
              <a:off x="6520582" y="2079003"/>
              <a:ext cx="307811" cy="348706"/>
              <a:chOff x="-60218325" y="2304850"/>
              <a:chExt cx="279625" cy="316775"/>
            </a:xfrm>
          </p:grpSpPr>
          <p:sp>
            <p:nvSpPr>
              <p:cNvPr id="11243" name="Google Shape;11243;p7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50" name="Google Shape;11250;p75"/>
          <p:cNvGrpSpPr/>
          <p:nvPr/>
        </p:nvGrpSpPr>
        <p:grpSpPr>
          <a:xfrm>
            <a:off x="3094149" y="3837707"/>
            <a:ext cx="310690" cy="368987"/>
            <a:chOff x="-60232500" y="2671225"/>
            <a:chExt cx="268600" cy="319000"/>
          </a:xfrm>
        </p:grpSpPr>
        <p:sp>
          <p:nvSpPr>
            <p:cNvPr id="11251" name="Google Shape;11251;p7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75"/>
          <p:cNvGrpSpPr/>
          <p:nvPr/>
        </p:nvGrpSpPr>
        <p:grpSpPr>
          <a:xfrm>
            <a:off x="2179643" y="4286341"/>
            <a:ext cx="365373" cy="368987"/>
            <a:chOff x="-59100700" y="1911950"/>
            <a:chExt cx="315875" cy="319000"/>
          </a:xfrm>
        </p:grpSpPr>
        <p:sp>
          <p:nvSpPr>
            <p:cNvPr id="11254" name="Google Shape;11254;p7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5"/>
          <p:cNvGrpSpPr/>
          <p:nvPr/>
        </p:nvGrpSpPr>
        <p:grpSpPr>
          <a:xfrm>
            <a:off x="2621810" y="1541821"/>
            <a:ext cx="379918" cy="366038"/>
            <a:chOff x="-63665750" y="1914325"/>
            <a:chExt cx="328450" cy="316450"/>
          </a:xfrm>
        </p:grpSpPr>
        <p:sp>
          <p:nvSpPr>
            <p:cNvPr id="11265" name="Google Shape;11265;p7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75"/>
          <p:cNvGrpSpPr/>
          <p:nvPr/>
        </p:nvGrpSpPr>
        <p:grpSpPr>
          <a:xfrm>
            <a:off x="2626814" y="2020865"/>
            <a:ext cx="369913" cy="368554"/>
            <a:chOff x="-63666550" y="2278975"/>
            <a:chExt cx="319800" cy="318625"/>
          </a:xfrm>
        </p:grpSpPr>
        <p:sp>
          <p:nvSpPr>
            <p:cNvPr id="11268" name="Google Shape;11268;p7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75"/>
          <p:cNvGrpSpPr/>
          <p:nvPr/>
        </p:nvGrpSpPr>
        <p:grpSpPr>
          <a:xfrm>
            <a:off x="2624081" y="2486890"/>
            <a:ext cx="375378" cy="367397"/>
            <a:chOff x="-63669700" y="2646600"/>
            <a:chExt cx="324525" cy="317625"/>
          </a:xfrm>
        </p:grpSpPr>
        <p:sp>
          <p:nvSpPr>
            <p:cNvPr id="11271" name="Google Shape;11271;p7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75"/>
          <p:cNvGrpSpPr/>
          <p:nvPr/>
        </p:nvGrpSpPr>
        <p:grpSpPr>
          <a:xfrm>
            <a:off x="1286361" y="2960218"/>
            <a:ext cx="366269" cy="366732"/>
            <a:chOff x="-61784125" y="1931250"/>
            <a:chExt cx="316650" cy="317050"/>
          </a:xfrm>
        </p:grpSpPr>
        <p:sp>
          <p:nvSpPr>
            <p:cNvPr id="11274" name="Google Shape;11274;p7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5"/>
          <p:cNvGrpSpPr/>
          <p:nvPr/>
        </p:nvGrpSpPr>
        <p:grpSpPr>
          <a:xfrm>
            <a:off x="1286360" y="3396465"/>
            <a:ext cx="366269" cy="366269"/>
            <a:chOff x="-61783350" y="2297100"/>
            <a:chExt cx="316650" cy="316650"/>
          </a:xfrm>
        </p:grpSpPr>
        <p:sp>
          <p:nvSpPr>
            <p:cNvPr id="11279" name="Google Shape;11279;p7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75"/>
          <p:cNvGrpSpPr/>
          <p:nvPr/>
        </p:nvGrpSpPr>
        <p:grpSpPr>
          <a:xfrm>
            <a:off x="1286360" y="3837548"/>
            <a:ext cx="366269" cy="369305"/>
            <a:chOff x="-61782550" y="2664925"/>
            <a:chExt cx="316650" cy="319275"/>
          </a:xfrm>
        </p:grpSpPr>
        <p:sp>
          <p:nvSpPr>
            <p:cNvPr id="11282" name="Google Shape;11282;p7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5" name="Google Shape;11285;p75"/>
          <p:cNvGrpSpPr/>
          <p:nvPr/>
        </p:nvGrpSpPr>
        <p:grpSpPr>
          <a:xfrm>
            <a:off x="3508137" y="2968936"/>
            <a:ext cx="367165" cy="349294"/>
            <a:chOff x="-59889100" y="1945025"/>
            <a:chExt cx="317425" cy="301975"/>
          </a:xfrm>
        </p:grpSpPr>
        <p:sp>
          <p:nvSpPr>
            <p:cNvPr id="11286" name="Google Shape;11286;p7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0" name="Google Shape;11290;p75"/>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1" name="Google Shape;11291;p75"/>
          <p:cNvGrpSpPr/>
          <p:nvPr/>
        </p:nvGrpSpPr>
        <p:grpSpPr>
          <a:xfrm>
            <a:off x="3507226" y="3839471"/>
            <a:ext cx="368987" cy="365459"/>
            <a:chOff x="-59889100" y="2671925"/>
            <a:chExt cx="319000" cy="315950"/>
          </a:xfrm>
        </p:grpSpPr>
        <p:sp>
          <p:nvSpPr>
            <p:cNvPr id="11292" name="Google Shape;11292;p7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6" name="Google Shape;11296;p75"/>
          <p:cNvGrpSpPr/>
          <p:nvPr/>
        </p:nvGrpSpPr>
        <p:grpSpPr>
          <a:xfrm>
            <a:off x="2620204" y="4281976"/>
            <a:ext cx="367165" cy="366269"/>
            <a:chOff x="-59092025" y="2296300"/>
            <a:chExt cx="317425" cy="316650"/>
          </a:xfrm>
        </p:grpSpPr>
        <p:sp>
          <p:nvSpPr>
            <p:cNvPr id="11297" name="Google Shape;11297;p7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75"/>
          <p:cNvGrpSpPr/>
          <p:nvPr/>
        </p:nvGrpSpPr>
        <p:grpSpPr>
          <a:xfrm>
            <a:off x="4865611" y="1532895"/>
            <a:ext cx="353174" cy="347599"/>
            <a:chOff x="683125" y="1955275"/>
            <a:chExt cx="299325" cy="294600"/>
          </a:xfrm>
        </p:grpSpPr>
        <p:sp>
          <p:nvSpPr>
            <p:cNvPr id="11300" name="Google Shape;11300;p7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5"/>
          <p:cNvGrpSpPr/>
          <p:nvPr/>
        </p:nvGrpSpPr>
        <p:grpSpPr>
          <a:xfrm>
            <a:off x="4866541" y="1983453"/>
            <a:ext cx="351315" cy="349486"/>
            <a:chOff x="685475" y="2318350"/>
            <a:chExt cx="297750" cy="296200"/>
          </a:xfrm>
        </p:grpSpPr>
        <p:sp>
          <p:nvSpPr>
            <p:cNvPr id="11305" name="Google Shape;11305;p75"/>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5"/>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5"/>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8" name="Google Shape;11308;p75"/>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9" name="Google Shape;11309;p75"/>
          <p:cNvGrpSpPr/>
          <p:nvPr/>
        </p:nvGrpSpPr>
        <p:grpSpPr>
          <a:xfrm>
            <a:off x="7094699" y="1532659"/>
            <a:ext cx="309517" cy="348071"/>
            <a:chOff x="2523000" y="1954875"/>
            <a:chExt cx="262325" cy="295000"/>
          </a:xfrm>
        </p:grpSpPr>
        <p:sp>
          <p:nvSpPr>
            <p:cNvPr id="11310" name="Google Shape;11310;p75"/>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5"/>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75"/>
          <p:cNvGrpSpPr/>
          <p:nvPr/>
        </p:nvGrpSpPr>
        <p:grpSpPr>
          <a:xfrm>
            <a:off x="7073800" y="1983925"/>
            <a:ext cx="351315" cy="348542"/>
            <a:chOff x="2508825" y="2318350"/>
            <a:chExt cx="297750" cy="295400"/>
          </a:xfrm>
        </p:grpSpPr>
        <p:sp>
          <p:nvSpPr>
            <p:cNvPr id="11313" name="Google Shape;11313;p75"/>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5"/>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5" name="Google Shape;11315;p75"/>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6" name="Google Shape;11316;p75"/>
          <p:cNvGrpSpPr/>
          <p:nvPr/>
        </p:nvGrpSpPr>
        <p:grpSpPr>
          <a:xfrm>
            <a:off x="5747373" y="2897978"/>
            <a:ext cx="347599" cy="348513"/>
            <a:chOff x="4321150" y="1946600"/>
            <a:chExt cx="294600" cy="295375"/>
          </a:xfrm>
        </p:grpSpPr>
        <p:sp>
          <p:nvSpPr>
            <p:cNvPr id="11317" name="Google Shape;11317;p75"/>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5"/>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5"/>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0" name="Google Shape;11320;p75"/>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5"/>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5"/>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5"/>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4" name="Google Shape;11324;p75"/>
          <p:cNvGrpSpPr/>
          <p:nvPr/>
        </p:nvGrpSpPr>
        <p:grpSpPr>
          <a:xfrm>
            <a:off x="5309921" y="1983925"/>
            <a:ext cx="352230" cy="348542"/>
            <a:chOff x="1049375" y="2318350"/>
            <a:chExt cx="298525" cy="295400"/>
          </a:xfrm>
        </p:grpSpPr>
        <p:sp>
          <p:nvSpPr>
            <p:cNvPr id="11325" name="Google Shape;11325;p75"/>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5"/>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5"/>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5"/>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9" name="Google Shape;11329;p75"/>
          <p:cNvGrpSpPr/>
          <p:nvPr/>
        </p:nvGrpSpPr>
        <p:grpSpPr>
          <a:xfrm>
            <a:off x="5310393" y="2424376"/>
            <a:ext cx="351286" cy="351286"/>
            <a:chOff x="1049375" y="2680675"/>
            <a:chExt cx="297725" cy="297725"/>
          </a:xfrm>
        </p:grpSpPr>
        <p:sp>
          <p:nvSpPr>
            <p:cNvPr id="11330" name="Google Shape;11330;p7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75"/>
          <p:cNvGrpSpPr/>
          <p:nvPr/>
        </p:nvGrpSpPr>
        <p:grpSpPr>
          <a:xfrm>
            <a:off x="7523845" y="1532423"/>
            <a:ext cx="348513" cy="348542"/>
            <a:chOff x="2872725" y="1954475"/>
            <a:chExt cx="295375" cy="295400"/>
          </a:xfrm>
        </p:grpSpPr>
        <p:sp>
          <p:nvSpPr>
            <p:cNvPr id="11333" name="Google Shape;11333;p75"/>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5"/>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5"/>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75"/>
          <p:cNvGrpSpPr/>
          <p:nvPr/>
        </p:nvGrpSpPr>
        <p:grpSpPr>
          <a:xfrm>
            <a:off x="7545216" y="1982996"/>
            <a:ext cx="305771" cy="350401"/>
            <a:chOff x="2890050" y="2318350"/>
            <a:chExt cx="259150" cy="296975"/>
          </a:xfrm>
        </p:grpSpPr>
        <p:sp>
          <p:nvSpPr>
            <p:cNvPr id="11337" name="Google Shape;11337;p75"/>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5"/>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9" name="Google Shape;11339;p75"/>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75"/>
          <p:cNvGrpSpPr/>
          <p:nvPr/>
        </p:nvGrpSpPr>
        <p:grpSpPr>
          <a:xfrm>
            <a:off x="6187732" y="2898450"/>
            <a:ext cx="347569" cy="347569"/>
            <a:chOff x="4685050" y="1945825"/>
            <a:chExt cx="294575" cy="294575"/>
          </a:xfrm>
        </p:grpSpPr>
        <p:sp>
          <p:nvSpPr>
            <p:cNvPr id="11341" name="Google Shape;11341;p75"/>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5"/>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5"/>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5"/>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5"/>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6" name="Google Shape;11346;p75"/>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5"/>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8" name="Google Shape;11348;p75"/>
          <p:cNvGrpSpPr/>
          <p:nvPr/>
        </p:nvGrpSpPr>
        <p:grpSpPr>
          <a:xfrm>
            <a:off x="7958004" y="3387425"/>
            <a:ext cx="348513" cy="347599"/>
            <a:chOff x="6131900" y="2301825"/>
            <a:chExt cx="295375" cy="294600"/>
          </a:xfrm>
        </p:grpSpPr>
        <p:sp>
          <p:nvSpPr>
            <p:cNvPr id="11349" name="Google Shape;11349;p75"/>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5"/>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5"/>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5"/>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5"/>
          <p:cNvGrpSpPr/>
          <p:nvPr/>
        </p:nvGrpSpPr>
        <p:grpSpPr>
          <a:xfrm>
            <a:off x="5753997" y="1531966"/>
            <a:ext cx="351315" cy="349457"/>
            <a:chOff x="1412450" y="1954475"/>
            <a:chExt cx="297750" cy="296175"/>
          </a:xfrm>
        </p:grpSpPr>
        <p:sp>
          <p:nvSpPr>
            <p:cNvPr id="11354" name="Google Shape;11354;p75"/>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5"/>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6" name="Google Shape;11356;p75"/>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7" name="Google Shape;11357;p75"/>
          <p:cNvGrpSpPr/>
          <p:nvPr/>
        </p:nvGrpSpPr>
        <p:grpSpPr>
          <a:xfrm>
            <a:off x="5753997" y="2424494"/>
            <a:ext cx="351315" cy="351050"/>
            <a:chOff x="1413250" y="2680675"/>
            <a:chExt cx="297750" cy="297525"/>
          </a:xfrm>
        </p:grpSpPr>
        <p:sp>
          <p:nvSpPr>
            <p:cNvPr id="11358" name="Google Shape;11358;p75"/>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5"/>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5"/>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5"/>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2" name="Google Shape;11362;p75"/>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5"/>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5"/>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5" name="Google Shape;11365;p75"/>
          <p:cNvGrpSpPr/>
          <p:nvPr/>
        </p:nvGrpSpPr>
        <p:grpSpPr>
          <a:xfrm>
            <a:off x="6630407" y="2898111"/>
            <a:ext cx="350371" cy="348247"/>
            <a:chOff x="5045775" y="1946400"/>
            <a:chExt cx="296950" cy="295150"/>
          </a:xfrm>
        </p:grpSpPr>
        <p:sp>
          <p:nvSpPr>
            <p:cNvPr id="11366" name="Google Shape;11366;p7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5"/>
          <p:cNvGrpSpPr/>
          <p:nvPr/>
        </p:nvGrpSpPr>
        <p:grpSpPr>
          <a:xfrm>
            <a:off x="6629006" y="3406938"/>
            <a:ext cx="353174" cy="308573"/>
            <a:chOff x="5046550" y="2327025"/>
            <a:chExt cx="299325" cy="261525"/>
          </a:xfrm>
        </p:grpSpPr>
        <p:sp>
          <p:nvSpPr>
            <p:cNvPr id="11369" name="Google Shape;11369;p75"/>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5"/>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5"/>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75"/>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75"/>
          <p:cNvGrpSpPr/>
          <p:nvPr/>
        </p:nvGrpSpPr>
        <p:grpSpPr>
          <a:xfrm>
            <a:off x="7956604" y="3836276"/>
            <a:ext cx="351315" cy="348513"/>
            <a:chOff x="6167350" y="2672800"/>
            <a:chExt cx="297750" cy="295375"/>
          </a:xfrm>
        </p:grpSpPr>
        <p:sp>
          <p:nvSpPr>
            <p:cNvPr id="11374" name="Google Shape;11374;p75"/>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5"/>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5"/>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5"/>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5"/>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75"/>
          <p:cNvGrpSpPr/>
          <p:nvPr/>
        </p:nvGrpSpPr>
        <p:grpSpPr>
          <a:xfrm>
            <a:off x="6197601" y="1531509"/>
            <a:ext cx="347599" cy="350371"/>
            <a:chOff x="1777925" y="1953700"/>
            <a:chExt cx="294600" cy="296950"/>
          </a:xfrm>
        </p:grpSpPr>
        <p:sp>
          <p:nvSpPr>
            <p:cNvPr id="11380" name="Google Shape;11380;p75"/>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5"/>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5"/>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5"/>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75"/>
          <p:cNvGrpSpPr/>
          <p:nvPr/>
        </p:nvGrpSpPr>
        <p:grpSpPr>
          <a:xfrm>
            <a:off x="6213411" y="1984397"/>
            <a:ext cx="315977" cy="347599"/>
            <a:chOff x="1790525" y="2319150"/>
            <a:chExt cx="267800" cy="294600"/>
          </a:xfrm>
        </p:grpSpPr>
        <p:sp>
          <p:nvSpPr>
            <p:cNvPr id="11385" name="Google Shape;11385;p75"/>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5"/>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7" name="Google Shape;11387;p75"/>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8" name="Google Shape;11388;p75"/>
          <p:cNvGrpSpPr/>
          <p:nvPr/>
        </p:nvGrpSpPr>
        <p:grpSpPr>
          <a:xfrm>
            <a:off x="4866386" y="2897963"/>
            <a:ext cx="349457" cy="348542"/>
            <a:chOff x="3599700" y="1954475"/>
            <a:chExt cx="296175" cy="295400"/>
          </a:xfrm>
        </p:grpSpPr>
        <p:sp>
          <p:nvSpPr>
            <p:cNvPr id="11389" name="Google Shape;11389;p7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75"/>
          <p:cNvGrpSpPr/>
          <p:nvPr/>
        </p:nvGrpSpPr>
        <p:grpSpPr>
          <a:xfrm>
            <a:off x="4867316" y="3387426"/>
            <a:ext cx="347599" cy="347599"/>
            <a:chOff x="3601275" y="2319150"/>
            <a:chExt cx="294600" cy="294600"/>
          </a:xfrm>
        </p:grpSpPr>
        <p:sp>
          <p:nvSpPr>
            <p:cNvPr id="11393" name="Google Shape;11393;p75"/>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5"/>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5" name="Google Shape;11395;p75"/>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6" name="Google Shape;11396;p75"/>
          <p:cNvGrpSpPr/>
          <p:nvPr/>
        </p:nvGrpSpPr>
        <p:grpSpPr>
          <a:xfrm>
            <a:off x="7087019" y="2897521"/>
            <a:ext cx="328071" cy="349427"/>
            <a:chOff x="5421475" y="1945825"/>
            <a:chExt cx="278050" cy="296150"/>
          </a:xfrm>
        </p:grpSpPr>
        <p:sp>
          <p:nvSpPr>
            <p:cNvPr id="11397" name="Google Shape;11397;p75"/>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5"/>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5"/>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5"/>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5"/>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5"/>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5"/>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5"/>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5" name="Google Shape;11405;p75"/>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75"/>
          <p:cNvGrpSpPr/>
          <p:nvPr/>
        </p:nvGrpSpPr>
        <p:grpSpPr>
          <a:xfrm>
            <a:off x="7075869" y="3898073"/>
            <a:ext cx="350371" cy="224918"/>
            <a:chOff x="5411225" y="2726350"/>
            <a:chExt cx="296950" cy="190625"/>
          </a:xfrm>
        </p:grpSpPr>
        <p:sp>
          <p:nvSpPr>
            <p:cNvPr id="11407" name="Google Shape;11407;p75"/>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5"/>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75"/>
          <p:cNvGrpSpPr/>
          <p:nvPr/>
        </p:nvGrpSpPr>
        <p:grpSpPr>
          <a:xfrm>
            <a:off x="6185904" y="4287346"/>
            <a:ext cx="351286" cy="326390"/>
            <a:chOff x="6524150" y="1938725"/>
            <a:chExt cx="297725" cy="276625"/>
          </a:xfrm>
        </p:grpSpPr>
        <p:sp>
          <p:nvSpPr>
            <p:cNvPr id="11410" name="Google Shape;11410;p75"/>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5"/>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5"/>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5"/>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75"/>
          <p:cNvGrpSpPr/>
          <p:nvPr/>
        </p:nvGrpSpPr>
        <p:grpSpPr>
          <a:xfrm>
            <a:off x="6637536" y="1531966"/>
            <a:ext cx="350401" cy="349457"/>
            <a:chOff x="2141000" y="1954475"/>
            <a:chExt cx="296975" cy="296175"/>
          </a:xfrm>
        </p:grpSpPr>
        <p:sp>
          <p:nvSpPr>
            <p:cNvPr id="11415" name="Google Shape;11415;p75"/>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5"/>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5"/>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5"/>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5"/>
          <p:cNvGrpSpPr/>
          <p:nvPr/>
        </p:nvGrpSpPr>
        <p:grpSpPr>
          <a:xfrm>
            <a:off x="6631047" y="1983807"/>
            <a:ext cx="363380" cy="348778"/>
            <a:chOff x="2140225" y="2318650"/>
            <a:chExt cx="307975" cy="295600"/>
          </a:xfrm>
        </p:grpSpPr>
        <p:sp>
          <p:nvSpPr>
            <p:cNvPr id="11420" name="Google Shape;11420;p75"/>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5"/>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75"/>
          <p:cNvGrpSpPr/>
          <p:nvPr/>
        </p:nvGrpSpPr>
        <p:grpSpPr>
          <a:xfrm>
            <a:off x="6636607" y="2425305"/>
            <a:ext cx="352259" cy="349427"/>
            <a:chOff x="2139425" y="2682250"/>
            <a:chExt cx="298550" cy="296150"/>
          </a:xfrm>
        </p:grpSpPr>
        <p:sp>
          <p:nvSpPr>
            <p:cNvPr id="11423" name="Google Shape;11423;p75"/>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5"/>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5"/>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5"/>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75"/>
          <p:cNvGrpSpPr/>
          <p:nvPr/>
        </p:nvGrpSpPr>
        <p:grpSpPr>
          <a:xfrm>
            <a:off x="5301219" y="2939791"/>
            <a:ext cx="350401" cy="264888"/>
            <a:chOff x="3962775" y="1990700"/>
            <a:chExt cx="296975" cy="224500"/>
          </a:xfrm>
        </p:grpSpPr>
        <p:sp>
          <p:nvSpPr>
            <p:cNvPr id="11428" name="Google Shape;11428;p7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75"/>
          <p:cNvGrpSpPr/>
          <p:nvPr/>
        </p:nvGrpSpPr>
        <p:grpSpPr>
          <a:xfrm>
            <a:off x="5301691" y="3386497"/>
            <a:ext cx="349457" cy="349457"/>
            <a:chOff x="3963575" y="2317575"/>
            <a:chExt cx="296175" cy="296175"/>
          </a:xfrm>
        </p:grpSpPr>
        <p:sp>
          <p:nvSpPr>
            <p:cNvPr id="11433" name="Google Shape;11433;p7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5"/>
          <p:cNvGrpSpPr/>
          <p:nvPr/>
        </p:nvGrpSpPr>
        <p:grpSpPr>
          <a:xfrm>
            <a:off x="5301691" y="3836276"/>
            <a:ext cx="349457" cy="348513"/>
            <a:chOff x="3962775" y="2683025"/>
            <a:chExt cx="296175" cy="295375"/>
          </a:xfrm>
        </p:grpSpPr>
        <p:sp>
          <p:nvSpPr>
            <p:cNvPr id="11450" name="Google Shape;11450;p75"/>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5"/>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5"/>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3" name="Google Shape;11453;p75"/>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4" name="Google Shape;11454;p75"/>
          <p:cNvGrpSpPr/>
          <p:nvPr/>
        </p:nvGrpSpPr>
        <p:grpSpPr>
          <a:xfrm>
            <a:off x="7516228" y="3386968"/>
            <a:ext cx="348513" cy="348513"/>
            <a:chOff x="5775900" y="2308125"/>
            <a:chExt cx="295375" cy="295375"/>
          </a:xfrm>
        </p:grpSpPr>
        <p:sp>
          <p:nvSpPr>
            <p:cNvPr id="11455" name="Google Shape;11455;p75"/>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5"/>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5"/>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5"/>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5"/>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75"/>
          <p:cNvGrpSpPr/>
          <p:nvPr/>
        </p:nvGrpSpPr>
        <p:grpSpPr>
          <a:xfrm>
            <a:off x="7537142" y="3835804"/>
            <a:ext cx="306686" cy="349457"/>
            <a:chOff x="5794025" y="2673575"/>
            <a:chExt cx="259925" cy="296175"/>
          </a:xfrm>
        </p:grpSpPr>
        <p:sp>
          <p:nvSpPr>
            <p:cNvPr id="11461" name="Google Shape;11461;p75"/>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5"/>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3" name="Google Shape;11463;p75"/>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67"/>
        <p:cNvGrpSpPr/>
        <p:nvPr/>
      </p:nvGrpSpPr>
      <p:grpSpPr>
        <a:xfrm>
          <a:off x="0" y="0"/>
          <a:ext cx="0" cy="0"/>
          <a:chOff x="0" y="0"/>
          <a:chExt cx="0" cy="0"/>
        </a:xfrm>
      </p:grpSpPr>
      <p:sp>
        <p:nvSpPr>
          <p:cNvPr id="11468" name="Google Shape;11468;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69" name="Google Shape;11469;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70" name="Google Shape;11470;p76"/>
          <p:cNvGrpSpPr/>
          <p:nvPr/>
        </p:nvGrpSpPr>
        <p:grpSpPr>
          <a:xfrm>
            <a:off x="882957" y="1534450"/>
            <a:ext cx="292442" cy="355741"/>
            <a:chOff x="-35830350" y="1912725"/>
            <a:chExt cx="241050" cy="293225"/>
          </a:xfrm>
        </p:grpSpPr>
        <p:sp>
          <p:nvSpPr>
            <p:cNvPr id="11471" name="Google Shape;11471;p76"/>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6"/>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76"/>
          <p:cNvGrpSpPr/>
          <p:nvPr/>
        </p:nvGrpSpPr>
        <p:grpSpPr>
          <a:xfrm>
            <a:off x="851444" y="1994048"/>
            <a:ext cx="355468" cy="353587"/>
            <a:chOff x="-35854750" y="2272675"/>
            <a:chExt cx="293000" cy="291450"/>
          </a:xfrm>
        </p:grpSpPr>
        <p:sp>
          <p:nvSpPr>
            <p:cNvPr id="11474" name="Google Shape;11474;p76"/>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6"/>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6"/>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6"/>
          <p:cNvGrpSpPr/>
          <p:nvPr/>
        </p:nvGrpSpPr>
        <p:grpSpPr>
          <a:xfrm>
            <a:off x="850958" y="2448634"/>
            <a:ext cx="356438" cy="354558"/>
            <a:chOff x="-35853975" y="2631825"/>
            <a:chExt cx="293800" cy="292250"/>
          </a:xfrm>
        </p:grpSpPr>
        <p:sp>
          <p:nvSpPr>
            <p:cNvPr id="11478" name="Google Shape;11478;p76"/>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6"/>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6"/>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6"/>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6"/>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3" name="Google Shape;11483;p76"/>
          <p:cNvGrpSpPr/>
          <p:nvPr/>
        </p:nvGrpSpPr>
        <p:grpSpPr>
          <a:xfrm>
            <a:off x="3089562" y="1535527"/>
            <a:ext cx="353587" cy="353587"/>
            <a:chOff x="-34032200" y="1916675"/>
            <a:chExt cx="291450" cy="291450"/>
          </a:xfrm>
        </p:grpSpPr>
        <p:sp>
          <p:nvSpPr>
            <p:cNvPr id="11484" name="Google Shape;11484;p76"/>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6"/>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6"/>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6"/>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8" name="Google Shape;11488;p76"/>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9" name="Google Shape;11489;p76"/>
          <p:cNvGrpSpPr/>
          <p:nvPr/>
        </p:nvGrpSpPr>
        <p:grpSpPr>
          <a:xfrm>
            <a:off x="3089092" y="2448634"/>
            <a:ext cx="354527" cy="354558"/>
            <a:chOff x="-34032200" y="2634975"/>
            <a:chExt cx="292225" cy="292250"/>
          </a:xfrm>
        </p:grpSpPr>
        <p:sp>
          <p:nvSpPr>
            <p:cNvPr id="11490" name="Google Shape;11490;p76"/>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6"/>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6"/>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76"/>
          <p:cNvGrpSpPr/>
          <p:nvPr/>
        </p:nvGrpSpPr>
        <p:grpSpPr>
          <a:xfrm>
            <a:off x="1739487" y="2914882"/>
            <a:ext cx="358379" cy="354527"/>
            <a:chOff x="-32245875" y="1938725"/>
            <a:chExt cx="295400" cy="292225"/>
          </a:xfrm>
        </p:grpSpPr>
        <p:sp>
          <p:nvSpPr>
            <p:cNvPr id="11494" name="Google Shape;11494;p76"/>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6"/>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6"/>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6"/>
          <p:cNvGrpSpPr/>
          <p:nvPr/>
        </p:nvGrpSpPr>
        <p:grpSpPr>
          <a:xfrm>
            <a:off x="1736150" y="3384280"/>
            <a:ext cx="365052" cy="352162"/>
            <a:chOff x="-32243500" y="2299850"/>
            <a:chExt cx="300900" cy="290275"/>
          </a:xfrm>
        </p:grpSpPr>
        <p:sp>
          <p:nvSpPr>
            <p:cNvPr id="11498" name="Google Shape;11498;p76"/>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6"/>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0" name="Google Shape;11500;p76"/>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76"/>
          <p:cNvGrpSpPr/>
          <p:nvPr/>
        </p:nvGrpSpPr>
        <p:grpSpPr>
          <a:xfrm>
            <a:off x="1299432" y="1534571"/>
            <a:ext cx="354527" cy="355498"/>
            <a:chOff x="-35495600" y="1912725"/>
            <a:chExt cx="292225" cy="293025"/>
          </a:xfrm>
        </p:grpSpPr>
        <p:sp>
          <p:nvSpPr>
            <p:cNvPr id="11502" name="Google Shape;11502;p76"/>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6"/>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6"/>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5" name="Google Shape;11505;p76"/>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6" name="Google Shape;11506;p76"/>
          <p:cNvGrpSpPr/>
          <p:nvPr/>
        </p:nvGrpSpPr>
        <p:grpSpPr>
          <a:xfrm>
            <a:off x="1299432" y="2449119"/>
            <a:ext cx="354527" cy="353587"/>
            <a:chOff x="-35495600" y="2631825"/>
            <a:chExt cx="292225" cy="291450"/>
          </a:xfrm>
        </p:grpSpPr>
        <p:sp>
          <p:nvSpPr>
            <p:cNvPr id="11507" name="Google Shape;11507;p76"/>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6"/>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6"/>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6"/>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1" name="Google Shape;11511;p76"/>
          <p:cNvGrpSpPr/>
          <p:nvPr/>
        </p:nvGrpSpPr>
        <p:grpSpPr>
          <a:xfrm>
            <a:off x="3537081" y="1535527"/>
            <a:ext cx="353587" cy="353587"/>
            <a:chOff x="-33673825" y="1916675"/>
            <a:chExt cx="291450" cy="291450"/>
          </a:xfrm>
        </p:grpSpPr>
        <p:sp>
          <p:nvSpPr>
            <p:cNvPr id="11512" name="Google Shape;11512;p76"/>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6"/>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6"/>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6"/>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6" name="Google Shape;11516;p76"/>
          <p:cNvGrpSpPr/>
          <p:nvPr/>
        </p:nvGrpSpPr>
        <p:grpSpPr>
          <a:xfrm>
            <a:off x="3534700" y="1993107"/>
            <a:ext cx="358349" cy="355468"/>
            <a:chOff x="-33676975" y="2275050"/>
            <a:chExt cx="295375" cy="293000"/>
          </a:xfrm>
        </p:grpSpPr>
        <p:sp>
          <p:nvSpPr>
            <p:cNvPr id="11517" name="Google Shape;11517;p76"/>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6"/>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6"/>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76"/>
          <p:cNvGrpSpPr/>
          <p:nvPr/>
        </p:nvGrpSpPr>
        <p:grpSpPr>
          <a:xfrm>
            <a:off x="3537081" y="2448406"/>
            <a:ext cx="353587" cy="355013"/>
            <a:chOff x="-33673825" y="2634975"/>
            <a:chExt cx="291450" cy="292625"/>
          </a:xfrm>
        </p:grpSpPr>
        <p:sp>
          <p:nvSpPr>
            <p:cNvPr id="11521" name="Google Shape;11521;p76"/>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6"/>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3" name="Google Shape;11523;p76"/>
          <p:cNvGrpSpPr/>
          <p:nvPr/>
        </p:nvGrpSpPr>
        <p:grpSpPr>
          <a:xfrm>
            <a:off x="2205089" y="2915322"/>
            <a:ext cx="329687" cy="353648"/>
            <a:chOff x="-31874100" y="1939525"/>
            <a:chExt cx="271750" cy="291500"/>
          </a:xfrm>
        </p:grpSpPr>
        <p:sp>
          <p:nvSpPr>
            <p:cNvPr id="11524" name="Google Shape;11524;p76"/>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6"/>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6" name="Google Shape;11526;p76"/>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7" name="Google Shape;11527;p76"/>
          <p:cNvGrpSpPr/>
          <p:nvPr/>
        </p:nvGrpSpPr>
        <p:grpSpPr>
          <a:xfrm>
            <a:off x="2186451" y="3844343"/>
            <a:ext cx="366963" cy="352768"/>
            <a:chOff x="-31889075" y="2658950"/>
            <a:chExt cx="302475" cy="290775"/>
          </a:xfrm>
        </p:grpSpPr>
        <p:sp>
          <p:nvSpPr>
            <p:cNvPr id="11528" name="Google Shape;11528;p76"/>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6"/>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0" name="Google Shape;11530;p76"/>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1" name="Google Shape;11531;p76"/>
          <p:cNvGrpSpPr/>
          <p:nvPr/>
        </p:nvGrpSpPr>
        <p:grpSpPr>
          <a:xfrm>
            <a:off x="1747421" y="1534571"/>
            <a:ext cx="354527" cy="355498"/>
            <a:chOff x="-35136450" y="1912725"/>
            <a:chExt cx="292225" cy="293025"/>
          </a:xfrm>
        </p:grpSpPr>
        <p:sp>
          <p:nvSpPr>
            <p:cNvPr id="11532" name="Google Shape;11532;p76"/>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6"/>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6"/>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6"/>
          <p:cNvGrpSpPr/>
          <p:nvPr/>
        </p:nvGrpSpPr>
        <p:grpSpPr>
          <a:xfrm>
            <a:off x="1747891" y="1993790"/>
            <a:ext cx="353587" cy="354103"/>
            <a:chOff x="-35134875" y="2272675"/>
            <a:chExt cx="291450" cy="291875"/>
          </a:xfrm>
        </p:grpSpPr>
        <p:sp>
          <p:nvSpPr>
            <p:cNvPr id="11536" name="Google Shape;11536;p76"/>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6"/>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6"/>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6"/>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76"/>
          <p:cNvGrpSpPr/>
          <p:nvPr/>
        </p:nvGrpSpPr>
        <p:grpSpPr>
          <a:xfrm>
            <a:off x="1789458" y="2449119"/>
            <a:ext cx="270453" cy="353587"/>
            <a:chOff x="-35101800" y="2631050"/>
            <a:chExt cx="222925" cy="291450"/>
          </a:xfrm>
        </p:grpSpPr>
        <p:sp>
          <p:nvSpPr>
            <p:cNvPr id="11541" name="Google Shape;11541;p76"/>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6"/>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6"/>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6"/>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5" name="Google Shape;11545;p76"/>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6" name="Google Shape;11546;p76"/>
          <p:cNvGrpSpPr/>
          <p:nvPr/>
        </p:nvGrpSpPr>
        <p:grpSpPr>
          <a:xfrm>
            <a:off x="3977510" y="1993107"/>
            <a:ext cx="353587" cy="355468"/>
            <a:chOff x="-33314675" y="2275050"/>
            <a:chExt cx="291450" cy="293000"/>
          </a:xfrm>
        </p:grpSpPr>
        <p:sp>
          <p:nvSpPr>
            <p:cNvPr id="11547" name="Google Shape;11547;p76"/>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6"/>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6"/>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0" name="Google Shape;11550;p76"/>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76"/>
          <p:cNvGrpSpPr/>
          <p:nvPr/>
        </p:nvGrpSpPr>
        <p:grpSpPr>
          <a:xfrm>
            <a:off x="2639701" y="2915367"/>
            <a:ext cx="353587" cy="353557"/>
            <a:chOff x="-31523625" y="1939525"/>
            <a:chExt cx="291450" cy="291425"/>
          </a:xfrm>
        </p:grpSpPr>
        <p:sp>
          <p:nvSpPr>
            <p:cNvPr id="11552" name="Google Shape;11552;p76"/>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6"/>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6"/>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6"/>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6"/>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6"/>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6"/>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6"/>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6"/>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6"/>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6"/>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76"/>
          <p:cNvGrpSpPr/>
          <p:nvPr/>
        </p:nvGrpSpPr>
        <p:grpSpPr>
          <a:xfrm>
            <a:off x="2638746" y="3383568"/>
            <a:ext cx="355498" cy="353587"/>
            <a:chOff x="-31523625" y="2298675"/>
            <a:chExt cx="293025" cy="291450"/>
          </a:xfrm>
        </p:grpSpPr>
        <p:sp>
          <p:nvSpPr>
            <p:cNvPr id="11564" name="Google Shape;11564;p76"/>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6"/>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6"/>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7" name="Google Shape;11567;p76"/>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6"/>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9" name="Google Shape;11569;p76"/>
          <p:cNvGrpSpPr/>
          <p:nvPr/>
        </p:nvGrpSpPr>
        <p:grpSpPr>
          <a:xfrm>
            <a:off x="2205934" y="1535542"/>
            <a:ext cx="331598" cy="353557"/>
            <a:chOff x="-34767825" y="1914325"/>
            <a:chExt cx="273325" cy="291425"/>
          </a:xfrm>
        </p:grpSpPr>
        <p:sp>
          <p:nvSpPr>
            <p:cNvPr id="11570" name="Google Shape;11570;p76"/>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6"/>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6"/>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76"/>
          <p:cNvGrpSpPr/>
          <p:nvPr/>
        </p:nvGrpSpPr>
        <p:grpSpPr>
          <a:xfrm>
            <a:off x="2193513" y="1993092"/>
            <a:ext cx="356438" cy="355498"/>
            <a:chOff x="-34778075" y="2272675"/>
            <a:chExt cx="293800" cy="293025"/>
          </a:xfrm>
        </p:grpSpPr>
        <p:sp>
          <p:nvSpPr>
            <p:cNvPr id="11574" name="Google Shape;11574;p76"/>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6"/>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6"/>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7" name="Google Shape;11577;p76"/>
          <p:cNvGrpSpPr/>
          <p:nvPr/>
        </p:nvGrpSpPr>
        <p:grpSpPr>
          <a:xfrm>
            <a:off x="2194939" y="2449119"/>
            <a:ext cx="353587" cy="353587"/>
            <a:chOff x="-34776500" y="2631825"/>
            <a:chExt cx="291450" cy="291450"/>
          </a:xfrm>
        </p:grpSpPr>
        <p:sp>
          <p:nvSpPr>
            <p:cNvPr id="11578" name="Google Shape;11578;p76"/>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6"/>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6"/>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6"/>
          <p:cNvGrpSpPr/>
          <p:nvPr/>
        </p:nvGrpSpPr>
        <p:grpSpPr>
          <a:xfrm>
            <a:off x="853628" y="2912973"/>
            <a:ext cx="354527" cy="358349"/>
            <a:chOff x="-32956300" y="1915900"/>
            <a:chExt cx="292225" cy="295375"/>
          </a:xfrm>
        </p:grpSpPr>
        <p:sp>
          <p:nvSpPr>
            <p:cNvPr id="11582" name="Google Shape;11582;p76"/>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6"/>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76"/>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6"/>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6" name="Google Shape;11586;p76"/>
          <p:cNvGrpSpPr/>
          <p:nvPr/>
        </p:nvGrpSpPr>
        <p:grpSpPr>
          <a:xfrm>
            <a:off x="3081101" y="2915367"/>
            <a:ext cx="356438" cy="353557"/>
            <a:chOff x="-31166825" y="1939525"/>
            <a:chExt cx="293800" cy="291425"/>
          </a:xfrm>
        </p:grpSpPr>
        <p:sp>
          <p:nvSpPr>
            <p:cNvPr id="11587" name="Google Shape;11587;p76"/>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6"/>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6"/>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6"/>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6"/>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6"/>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6"/>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6"/>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6"/>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6"/>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6"/>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76"/>
          <p:cNvGrpSpPr/>
          <p:nvPr/>
        </p:nvGrpSpPr>
        <p:grpSpPr>
          <a:xfrm>
            <a:off x="3082057" y="3383295"/>
            <a:ext cx="354527" cy="354133"/>
            <a:chOff x="-31165250" y="2298675"/>
            <a:chExt cx="292225" cy="291900"/>
          </a:xfrm>
        </p:grpSpPr>
        <p:sp>
          <p:nvSpPr>
            <p:cNvPr id="11599" name="Google Shape;11599;p76"/>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6"/>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6"/>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6"/>
          <p:cNvGrpSpPr/>
          <p:nvPr/>
        </p:nvGrpSpPr>
        <p:grpSpPr>
          <a:xfrm>
            <a:off x="3082542" y="3843949"/>
            <a:ext cx="353557" cy="353557"/>
            <a:chOff x="-31164450" y="2657050"/>
            <a:chExt cx="291425" cy="291425"/>
          </a:xfrm>
        </p:grpSpPr>
        <p:sp>
          <p:nvSpPr>
            <p:cNvPr id="11603" name="Google Shape;11603;p76"/>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6"/>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6"/>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6"/>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7" name="Google Shape;11607;p76"/>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8" name="Google Shape;11608;p76"/>
          <p:cNvGrpSpPr/>
          <p:nvPr/>
        </p:nvGrpSpPr>
        <p:grpSpPr>
          <a:xfrm>
            <a:off x="2632987" y="1535178"/>
            <a:ext cx="358349" cy="354285"/>
            <a:chOff x="-34421275" y="1912725"/>
            <a:chExt cx="295375" cy="292025"/>
          </a:xfrm>
        </p:grpSpPr>
        <p:sp>
          <p:nvSpPr>
            <p:cNvPr id="11609" name="Google Shape;11609;p76"/>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6"/>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6"/>
          <p:cNvGrpSpPr/>
          <p:nvPr/>
        </p:nvGrpSpPr>
        <p:grpSpPr>
          <a:xfrm>
            <a:off x="2632032" y="1993093"/>
            <a:ext cx="360260" cy="355498"/>
            <a:chOff x="-34418125" y="2271100"/>
            <a:chExt cx="296950" cy="293025"/>
          </a:xfrm>
        </p:grpSpPr>
        <p:sp>
          <p:nvSpPr>
            <p:cNvPr id="11612" name="Google Shape;11612;p76"/>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6"/>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6"/>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6"/>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6"/>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6"/>
          <p:cNvGrpSpPr/>
          <p:nvPr/>
        </p:nvGrpSpPr>
        <p:grpSpPr>
          <a:xfrm>
            <a:off x="2632987" y="2449119"/>
            <a:ext cx="358349" cy="353587"/>
            <a:chOff x="-34421275" y="2631050"/>
            <a:chExt cx="295375" cy="291450"/>
          </a:xfrm>
        </p:grpSpPr>
        <p:sp>
          <p:nvSpPr>
            <p:cNvPr id="11618" name="Google Shape;11618;p76"/>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6"/>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6"/>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6"/>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2" name="Google Shape;11622;p76"/>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6"/>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6"/>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5" name="Google Shape;11625;p76"/>
          <p:cNvGrpSpPr/>
          <p:nvPr/>
        </p:nvGrpSpPr>
        <p:grpSpPr>
          <a:xfrm>
            <a:off x="3537620" y="2915837"/>
            <a:ext cx="353587" cy="352617"/>
            <a:chOff x="-30805300" y="1938725"/>
            <a:chExt cx="291450" cy="290650"/>
          </a:xfrm>
        </p:grpSpPr>
        <p:sp>
          <p:nvSpPr>
            <p:cNvPr id="11626" name="Google Shape;11626;p76"/>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6"/>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76"/>
          <p:cNvGrpSpPr/>
          <p:nvPr/>
        </p:nvGrpSpPr>
        <p:grpSpPr>
          <a:xfrm>
            <a:off x="3538105" y="3383765"/>
            <a:ext cx="352617" cy="353193"/>
            <a:chOff x="-30805300" y="2298675"/>
            <a:chExt cx="290650" cy="291125"/>
          </a:xfrm>
        </p:grpSpPr>
        <p:sp>
          <p:nvSpPr>
            <p:cNvPr id="11629" name="Google Shape;11629;p76"/>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6"/>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6"/>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6"/>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76"/>
          <p:cNvGrpSpPr/>
          <p:nvPr/>
        </p:nvGrpSpPr>
        <p:grpSpPr>
          <a:xfrm>
            <a:off x="3537635" y="3843949"/>
            <a:ext cx="353557" cy="353557"/>
            <a:chOff x="-30806075" y="2657050"/>
            <a:chExt cx="291425" cy="291425"/>
          </a:xfrm>
        </p:grpSpPr>
        <p:sp>
          <p:nvSpPr>
            <p:cNvPr id="11634" name="Google Shape;11634;p76"/>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6"/>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6"/>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76"/>
          <p:cNvGrpSpPr/>
          <p:nvPr/>
        </p:nvGrpSpPr>
        <p:grpSpPr>
          <a:xfrm>
            <a:off x="2639681" y="4301756"/>
            <a:ext cx="353557" cy="353557"/>
            <a:chOff x="-30064925" y="2332550"/>
            <a:chExt cx="291425" cy="291425"/>
          </a:xfrm>
        </p:grpSpPr>
        <p:sp>
          <p:nvSpPr>
            <p:cNvPr id="11638" name="Google Shape;11638;p76"/>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6"/>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6"/>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76"/>
          <p:cNvGrpSpPr/>
          <p:nvPr/>
        </p:nvGrpSpPr>
        <p:grpSpPr>
          <a:xfrm>
            <a:off x="3983068" y="2911256"/>
            <a:ext cx="348855" cy="347879"/>
            <a:chOff x="2821450" y="2957850"/>
            <a:chExt cx="259275" cy="258550"/>
          </a:xfrm>
        </p:grpSpPr>
        <p:sp>
          <p:nvSpPr>
            <p:cNvPr id="11642" name="Google Shape;11642;p76"/>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6"/>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6"/>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1645" name="Google Shape;11645;p76"/>
          <p:cNvGrpSpPr/>
          <p:nvPr/>
        </p:nvGrpSpPr>
        <p:grpSpPr>
          <a:xfrm>
            <a:off x="4858100" y="1532274"/>
            <a:ext cx="361090" cy="361090"/>
            <a:chOff x="-57970450" y="1903275"/>
            <a:chExt cx="318225" cy="318225"/>
          </a:xfrm>
        </p:grpSpPr>
        <p:sp>
          <p:nvSpPr>
            <p:cNvPr id="11646" name="Google Shape;11646;p7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76"/>
          <p:cNvGrpSpPr/>
          <p:nvPr/>
        </p:nvGrpSpPr>
        <p:grpSpPr>
          <a:xfrm>
            <a:off x="4880000" y="2008231"/>
            <a:ext cx="317290" cy="359303"/>
            <a:chOff x="-57950750" y="2296300"/>
            <a:chExt cx="279625" cy="316650"/>
          </a:xfrm>
        </p:grpSpPr>
        <p:sp>
          <p:nvSpPr>
            <p:cNvPr id="11651" name="Google Shape;11651;p7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6"/>
          <p:cNvGrpSpPr/>
          <p:nvPr/>
        </p:nvGrpSpPr>
        <p:grpSpPr>
          <a:xfrm>
            <a:off x="4858214" y="2459907"/>
            <a:ext cx="360863" cy="360211"/>
            <a:chOff x="-57969675" y="2687750"/>
            <a:chExt cx="318025" cy="317450"/>
          </a:xfrm>
        </p:grpSpPr>
        <p:sp>
          <p:nvSpPr>
            <p:cNvPr id="11656" name="Google Shape;11656;p7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0" name="Google Shape;11660;p76"/>
          <p:cNvGrpSpPr/>
          <p:nvPr/>
        </p:nvGrpSpPr>
        <p:grpSpPr>
          <a:xfrm>
            <a:off x="7067397" y="1532274"/>
            <a:ext cx="363785" cy="361090"/>
            <a:chOff x="-56012425" y="1903275"/>
            <a:chExt cx="320600" cy="318225"/>
          </a:xfrm>
        </p:grpSpPr>
        <p:sp>
          <p:nvSpPr>
            <p:cNvPr id="11661" name="Google Shape;11661;p7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3" name="Google Shape;11663;p76"/>
          <p:cNvGrpSpPr/>
          <p:nvPr/>
        </p:nvGrpSpPr>
        <p:grpSpPr>
          <a:xfrm>
            <a:off x="7068290" y="2006443"/>
            <a:ext cx="361998" cy="361998"/>
            <a:chOff x="-56010850" y="2294725"/>
            <a:chExt cx="319025" cy="319025"/>
          </a:xfrm>
        </p:grpSpPr>
        <p:sp>
          <p:nvSpPr>
            <p:cNvPr id="11664" name="Google Shape;11664;p7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76"/>
          <p:cNvGrpSpPr/>
          <p:nvPr/>
        </p:nvGrpSpPr>
        <p:grpSpPr>
          <a:xfrm>
            <a:off x="7068305" y="2459027"/>
            <a:ext cx="361969" cy="361090"/>
            <a:chOff x="-56010050" y="2686975"/>
            <a:chExt cx="319000" cy="318225"/>
          </a:xfrm>
        </p:grpSpPr>
        <p:sp>
          <p:nvSpPr>
            <p:cNvPr id="11669" name="Google Shape;11669;p7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76"/>
          <p:cNvGrpSpPr/>
          <p:nvPr/>
        </p:nvGrpSpPr>
        <p:grpSpPr>
          <a:xfrm>
            <a:off x="5753801" y="2911936"/>
            <a:ext cx="361998" cy="361090"/>
            <a:chOff x="-54081175" y="1903275"/>
            <a:chExt cx="319025" cy="318225"/>
          </a:xfrm>
        </p:grpSpPr>
        <p:sp>
          <p:nvSpPr>
            <p:cNvPr id="11674" name="Google Shape;11674;p7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76"/>
          <p:cNvGrpSpPr/>
          <p:nvPr/>
        </p:nvGrpSpPr>
        <p:grpSpPr>
          <a:xfrm>
            <a:off x="5776154" y="3365399"/>
            <a:ext cx="317290" cy="360211"/>
            <a:chOff x="-54063050" y="2296300"/>
            <a:chExt cx="279625" cy="317450"/>
          </a:xfrm>
        </p:grpSpPr>
        <p:sp>
          <p:nvSpPr>
            <p:cNvPr id="11677" name="Google Shape;11677;p7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1" name="Google Shape;11681;p76"/>
          <p:cNvGrpSpPr/>
          <p:nvPr/>
        </p:nvGrpSpPr>
        <p:grpSpPr>
          <a:xfrm>
            <a:off x="5776154" y="3829461"/>
            <a:ext cx="317290" cy="361033"/>
            <a:chOff x="-54061475" y="2685450"/>
            <a:chExt cx="279625" cy="318175"/>
          </a:xfrm>
        </p:grpSpPr>
        <p:sp>
          <p:nvSpPr>
            <p:cNvPr id="11682" name="Google Shape;11682;p7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6"/>
          <p:cNvGrpSpPr/>
          <p:nvPr/>
        </p:nvGrpSpPr>
        <p:grpSpPr>
          <a:xfrm>
            <a:off x="8029690" y="2921780"/>
            <a:ext cx="275278" cy="361969"/>
            <a:chOff x="-52074300" y="1911950"/>
            <a:chExt cx="242600" cy="319000"/>
          </a:xfrm>
        </p:grpSpPr>
        <p:sp>
          <p:nvSpPr>
            <p:cNvPr id="11687" name="Google Shape;11687;p7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76"/>
          <p:cNvGrpSpPr/>
          <p:nvPr/>
        </p:nvGrpSpPr>
        <p:grpSpPr>
          <a:xfrm>
            <a:off x="5287689" y="1533182"/>
            <a:ext cx="361998" cy="361090"/>
            <a:chOff x="-57578225" y="1904075"/>
            <a:chExt cx="319025" cy="318225"/>
          </a:xfrm>
        </p:grpSpPr>
        <p:sp>
          <p:nvSpPr>
            <p:cNvPr id="11692" name="Google Shape;11692;p7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76"/>
          <p:cNvGrpSpPr/>
          <p:nvPr/>
        </p:nvGrpSpPr>
        <p:grpSpPr>
          <a:xfrm>
            <a:off x="5310042" y="2006443"/>
            <a:ext cx="317290" cy="361090"/>
            <a:chOff x="-57558525" y="2294725"/>
            <a:chExt cx="279625" cy="318225"/>
          </a:xfrm>
        </p:grpSpPr>
        <p:sp>
          <p:nvSpPr>
            <p:cNvPr id="11697" name="Google Shape;11697;p7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76"/>
          <p:cNvGrpSpPr/>
          <p:nvPr/>
        </p:nvGrpSpPr>
        <p:grpSpPr>
          <a:xfrm>
            <a:off x="5285901" y="2459027"/>
            <a:ext cx="365572" cy="361969"/>
            <a:chOff x="-57579800" y="2686975"/>
            <a:chExt cx="322175" cy="319000"/>
          </a:xfrm>
        </p:grpSpPr>
        <p:sp>
          <p:nvSpPr>
            <p:cNvPr id="11703" name="Google Shape;11703;p7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76"/>
          <p:cNvGrpSpPr/>
          <p:nvPr/>
        </p:nvGrpSpPr>
        <p:grpSpPr>
          <a:xfrm>
            <a:off x="7510682" y="2006443"/>
            <a:ext cx="367359" cy="361090"/>
            <a:chOff x="-55620975" y="2294725"/>
            <a:chExt cx="323750" cy="318225"/>
          </a:xfrm>
        </p:grpSpPr>
        <p:sp>
          <p:nvSpPr>
            <p:cNvPr id="11706" name="Google Shape;11706;p7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2" name="Google Shape;11712;p76"/>
          <p:cNvGrpSpPr/>
          <p:nvPr/>
        </p:nvGrpSpPr>
        <p:grpSpPr>
          <a:xfrm>
            <a:off x="7512923" y="2458942"/>
            <a:ext cx="362877" cy="361175"/>
            <a:chOff x="-55620175" y="2686900"/>
            <a:chExt cx="319800" cy="318300"/>
          </a:xfrm>
        </p:grpSpPr>
        <p:sp>
          <p:nvSpPr>
            <p:cNvPr id="11713" name="Google Shape;11713;p7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7" name="Google Shape;11717;p76"/>
          <p:cNvGrpSpPr/>
          <p:nvPr/>
        </p:nvGrpSpPr>
        <p:grpSpPr>
          <a:xfrm>
            <a:off x="6198887" y="2911936"/>
            <a:ext cx="361969" cy="361090"/>
            <a:chOff x="-53690500" y="1903275"/>
            <a:chExt cx="319000" cy="318225"/>
          </a:xfrm>
        </p:grpSpPr>
        <p:sp>
          <p:nvSpPr>
            <p:cNvPr id="11718" name="Google Shape;11718;p7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6"/>
          <p:cNvGrpSpPr/>
          <p:nvPr/>
        </p:nvGrpSpPr>
        <p:grpSpPr>
          <a:xfrm>
            <a:off x="6221226" y="3365399"/>
            <a:ext cx="317290" cy="359303"/>
            <a:chOff x="-53670800" y="2296300"/>
            <a:chExt cx="279625" cy="316650"/>
          </a:xfrm>
        </p:grpSpPr>
        <p:sp>
          <p:nvSpPr>
            <p:cNvPr id="11723" name="Google Shape;11723;p7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76"/>
          <p:cNvGrpSpPr/>
          <p:nvPr/>
        </p:nvGrpSpPr>
        <p:grpSpPr>
          <a:xfrm>
            <a:off x="6198887" y="3830738"/>
            <a:ext cx="361969" cy="361544"/>
            <a:chOff x="-53690500" y="2686575"/>
            <a:chExt cx="319000" cy="318625"/>
          </a:xfrm>
        </p:grpSpPr>
        <p:sp>
          <p:nvSpPr>
            <p:cNvPr id="11728" name="Google Shape;11728;p7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76"/>
          <p:cNvGrpSpPr/>
          <p:nvPr/>
        </p:nvGrpSpPr>
        <p:grpSpPr>
          <a:xfrm>
            <a:off x="8008669" y="3373598"/>
            <a:ext cx="317319" cy="360948"/>
            <a:chOff x="-52092425" y="2303525"/>
            <a:chExt cx="279650" cy="318100"/>
          </a:xfrm>
        </p:grpSpPr>
        <p:sp>
          <p:nvSpPr>
            <p:cNvPr id="11733" name="Google Shape;11733;p7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76"/>
          <p:cNvGrpSpPr/>
          <p:nvPr/>
        </p:nvGrpSpPr>
        <p:grpSpPr>
          <a:xfrm>
            <a:off x="5727728" y="1534061"/>
            <a:ext cx="363756" cy="361090"/>
            <a:chOff x="-57189125" y="1904850"/>
            <a:chExt cx="320575" cy="318225"/>
          </a:xfrm>
        </p:grpSpPr>
        <p:sp>
          <p:nvSpPr>
            <p:cNvPr id="11739" name="Google Shape;11739;p7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76"/>
          <p:cNvGrpSpPr/>
          <p:nvPr/>
        </p:nvGrpSpPr>
        <p:grpSpPr>
          <a:xfrm>
            <a:off x="5728621" y="2028797"/>
            <a:ext cx="361969" cy="316411"/>
            <a:chOff x="-57187550" y="2314425"/>
            <a:chExt cx="319000" cy="278850"/>
          </a:xfrm>
        </p:grpSpPr>
        <p:sp>
          <p:nvSpPr>
            <p:cNvPr id="11745" name="Google Shape;11745;p7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76"/>
          <p:cNvGrpSpPr/>
          <p:nvPr/>
        </p:nvGrpSpPr>
        <p:grpSpPr>
          <a:xfrm>
            <a:off x="5745585" y="2458346"/>
            <a:ext cx="328042" cy="361771"/>
            <a:chOff x="-57172600" y="2686375"/>
            <a:chExt cx="289100" cy="318825"/>
          </a:xfrm>
        </p:grpSpPr>
        <p:sp>
          <p:nvSpPr>
            <p:cNvPr id="11750" name="Google Shape;11750;p7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76"/>
          <p:cNvGrpSpPr/>
          <p:nvPr/>
        </p:nvGrpSpPr>
        <p:grpSpPr>
          <a:xfrm>
            <a:off x="7958434" y="1532274"/>
            <a:ext cx="361090" cy="359303"/>
            <a:chOff x="-55225575" y="1903275"/>
            <a:chExt cx="318225" cy="316650"/>
          </a:xfrm>
        </p:grpSpPr>
        <p:sp>
          <p:nvSpPr>
            <p:cNvPr id="11753" name="Google Shape;11753;p7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76"/>
          <p:cNvGrpSpPr/>
          <p:nvPr/>
        </p:nvGrpSpPr>
        <p:grpSpPr>
          <a:xfrm>
            <a:off x="7969611" y="2008231"/>
            <a:ext cx="338736" cy="359303"/>
            <a:chOff x="-55217700" y="2296300"/>
            <a:chExt cx="298525" cy="316650"/>
          </a:xfrm>
        </p:grpSpPr>
        <p:sp>
          <p:nvSpPr>
            <p:cNvPr id="11759" name="Google Shape;11759;p7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6"/>
          <p:cNvGrpSpPr/>
          <p:nvPr/>
        </p:nvGrpSpPr>
        <p:grpSpPr>
          <a:xfrm>
            <a:off x="7957541" y="2460814"/>
            <a:ext cx="362877" cy="359303"/>
            <a:chOff x="-55229525" y="2688550"/>
            <a:chExt cx="319800" cy="316650"/>
          </a:xfrm>
        </p:grpSpPr>
        <p:sp>
          <p:nvSpPr>
            <p:cNvPr id="11764" name="Google Shape;11764;p7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76"/>
          <p:cNvGrpSpPr/>
          <p:nvPr/>
        </p:nvGrpSpPr>
        <p:grpSpPr>
          <a:xfrm>
            <a:off x="6653760" y="2911936"/>
            <a:ext cx="338765" cy="361090"/>
            <a:chOff x="-53288825" y="1903275"/>
            <a:chExt cx="298550" cy="318225"/>
          </a:xfrm>
        </p:grpSpPr>
        <p:sp>
          <p:nvSpPr>
            <p:cNvPr id="11769" name="Google Shape;11769;p7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2" name="Google Shape;11772;p76"/>
          <p:cNvGrpSpPr/>
          <p:nvPr/>
        </p:nvGrpSpPr>
        <p:grpSpPr>
          <a:xfrm>
            <a:off x="6642143" y="3363612"/>
            <a:ext cx="361998" cy="361090"/>
            <a:chOff x="-53299850" y="2294725"/>
            <a:chExt cx="319025" cy="318225"/>
          </a:xfrm>
        </p:grpSpPr>
        <p:sp>
          <p:nvSpPr>
            <p:cNvPr id="11773" name="Google Shape;11773;p7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6"/>
          <p:cNvGrpSpPr/>
          <p:nvPr/>
        </p:nvGrpSpPr>
        <p:grpSpPr>
          <a:xfrm>
            <a:off x="6664936" y="3832071"/>
            <a:ext cx="316411" cy="360211"/>
            <a:chOff x="-53278575" y="2687750"/>
            <a:chExt cx="278850" cy="317450"/>
          </a:xfrm>
        </p:grpSpPr>
        <p:sp>
          <p:nvSpPr>
            <p:cNvPr id="11776" name="Google Shape;11776;p7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6"/>
          <p:cNvGrpSpPr/>
          <p:nvPr/>
        </p:nvGrpSpPr>
        <p:grpSpPr>
          <a:xfrm>
            <a:off x="7986330" y="3831759"/>
            <a:ext cx="361998" cy="362310"/>
            <a:chOff x="-52101875" y="2687475"/>
            <a:chExt cx="319025" cy="319300"/>
          </a:xfrm>
        </p:grpSpPr>
        <p:sp>
          <p:nvSpPr>
            <p:cNvPr id="11781" name="Google Shape;11781;p7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76"/>
          <p:cNvGrpSpPr/>
          <p:nvPr/>
        </p:nvGrpSpPr>
        <p:grpSpPr>
          <a:xfrm>
            <a:off x="6201079" y="1533182"/>
            <a:ext cx="317290" cy="361090"/>
            <a:chOff x="-56774050" y="1904075"/>
            <a:chExt cx="279625" cy="318225"/>
          </a:xfrm>
        </p:grpSpPr>
        <p:sp>
          <p:nvSpPr>
            <p:cNvPr id="11786" name="Google Shape;11786;p7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76"/>
          <p:cNvGrpSpPr/>
          <p:nvPr/>
        </p:nvGrpSpPr>
        <p:grpSpPr>
          <a:xfrm>
            <a:off x="6201079" y="2006443"/>
            <a:ext cx="317290" cy="361090"/>
            <a:chOff x="-56774850" y="2294725"/>
            <a:chExt cx="279625" cy="318225"/>
          </a:xfrm>
        </p:grpSpPr>
        <p:sp>
          <p:nvSpPr>
            <p:cNvPr id="11789" name="Google Shape;11789;p7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76"/>
          <p:cNvGrpSpPr/>
          <p:nvPr/>
        </p:nvGrpSpPr>
        <p:grpSpPr>
          <a:xfrm>
            <a:off x="6222086" y="2459027"/>
            <a:ext cx="275278" cy="360182"/>
            <a:chOff x="-56756725" y="2686975"/>
            <a:chExt cx="242600" cy="317425"/>
          </a:xfrm>
        </p:grpSpPr>
        <p:sp>
          <p:nvSpPr>
            <p:cNvPr id="11793" name="Google Shape;11793;p7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76"/>
          <p:cNvGrpSpPr/>
          <p:nvPr/>
        </p:nvGrpSpPr>
        <p:grpSpPr>
          <a:xfrm>
            <a:off x="4870518" y="2911936"/>
            <a:ext cx="337346" cy="361998"/>
            <a:chOff x="-54826975" y="1903275"/>
            <a:chExt cx="297300" cy="319025"/>
          </a:xfrm>
        </p:grpSpPr>
        <p:sp>
          <p:nvSpPr>
            <p:cNvPr id="11797" name="Google Shape;11797;p7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76"/>
          <p:cNvGrpSpPr/>
          <p:nvPr/>
        </p:nvGrpSpPr>
        <p:grpSpPr>
          <a:xfrm>
            <a:off x="4858206" y="3365399"/>
            <a:ext cx="361969" cy="359274"/>
            <a:chOff x="-54836500" y="2296300"/>
            <a:chExt cx="319000" cy="316625"/>
          </a:xfrm>
        </p:grpSpPr>
        <p:sp>
          <p:nvSpPr>
            <p:cNvPr id="11801" name="Google Shape;11801;p7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76"/>
          <p:cNvGrpSpPr/>
          <p:nvPr/>
        </p:nvGrpSpPr>
        <p:grpSpPr>
          <a:xfrm>
            <a:off x="4879652" y="3832071"/>
            <a:ext cx="319078" cy="361090"/>
            <a:chOff x="-54817600" y="2687750"/>
            <a:chExt cx="281200" cy="318225"/>
          </a:xfrm>
        </p:grpSpPr>
        <p:sp>
          <p:nvSpPr>
            <p:cNvPr id="11806" name="Google Shape;11806;p7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76"/>
          <p:cNvGrpSpPr/>
          <p:nvPr/>
        </p:nvGrpSpPr>
        <p:grpSpPr>
          <a:xfrm>
            <a:off x="7110476" y="2911936"/>
            <a:ext cx="317290" cy="359303"/>
            <a:chOff x="-52887125" y="1903275"/>
            <a:chExt cx="279625" cy="316650"/>
          </a:xfrm>
        </p:grpSpPr>
        <p:sp>
          <p:nvSpPr>
            <p:cNvPr id="11811" name="Google Shape;11811;p7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76"/>
          <p:cNvGrpSpPr/>
          <p:nvPr/>
        </p:nvGrpSpPr>
        <p:grpSpPr>
          <a:xfrm>
            <a:off x="7089030" y="3362733"/>
            <a:ext cx="360182" cy="361969"/>
            <a:chOff x="-52906025" y="2293950"/>
            <a:chExt cx="317425" cy="319000"/>
          </a:xfrm>
        </p:grpSpPr>
        <p:sp>
          <p:nvSpPr>
            <p:cNvPr id="11814" name="Google Shape;11814;p7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76"/>
          <p:cNvGrpSpPr/>
          <p:nvPr/>
        </p:nvGrpSpPr>
        <p:grpSpPr>
          <a:xfrm>
            <a:off x="7110476" y="3831192"/>
            <a:ext cx="317290" cy="361090"/>
            <a:chOff x="-52887125" y="2686975"/>
            <a:chExt cx="279625" cy="318225"/>
          </a:xfrm>
        </p:grpSpPr>
        <p:sp>
          <p:nvSpPr>
            <p:cNvPr id="11818" name="Google Shape;11818;p7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2" name="Google Shape;11822;p76"/>
          <p:cNvGrpSpPr/>
          <p:nvPr/>
        </p:nvGrpSpPr>
        <p:grpSpPr>
          <a:xfrm>
            <a:off x="6220848" y="4290810"/>
            <a:ext cx="318170" cy="359303"/>
            <a:chOff x="-51722225" y="1915100"/>
            <a:chExt cx="280400" cy="316650"/>
          </a:xfrm>
        </p:grpSpPr>
        <p:sp>
          <p:nvSpPr>
            <p:cNvPr id="11823" name="Google Shape;11823;p7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76"/>
          <p:cNvGrpSpPr/>
          <p:nvPr/>
        </p:nvGrpSpPr>
        <p:grpSpPr>
          <a:xfrm>
            <a:off x="6616678" y="1531508"/>
            <a:ext cx="370905" cy="360976"/>
            <a:chOff x="-56407800" y="1902600"/>
            <a:chExt cx="326875" cy="318125"/>
          </a:xfrm>
        </p:grpSpPr>
        <p:sp>
          <p:nvSpPr>
            <p:cNvPr id="11828" name="Google Shape;11828;p7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76"/>
          <p:cNvGrpSpPr/>
          <p:nvPr/>
        </p:nvGrpSpPr>
        <p:grpSpPr>
          <a:xfrm>
            <a:off x="6622479" y="2018074"/>
            <a:ext cx="359303" cy="338736"/>
            <a:chOff x="-56401500" y="2304975"/>
            <a:chExt cx="316650" cy="298525"/>
          </a:xfrm>
        </p:grpSpPr>
        <p:sp>
          <p:nvSpPr>
            <p:cNvPr id="11832" name="Google Shape;11832;p7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76"/>
          <p:cNvGrpSpPr/>
          <p:nvPr/>
        </p:nvGrpSpPr>
        <p:grpSpPr>
          <a:xfrm>
            <a:off x="5328863" y="2910149"/>
            <a:ext cx="319985" cy="361090"/>
            <a:chOff x="-54426150" y="1901700"/>
            <a:chExt cx="282000" cy="318225"/>
          </a:xfrm>
        </p:grpSpPr>
        <p:sp>
          <p:nvSpPr>
            <p:cNvPr id="11837" name="Google Shape;11837;p7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76"/>
          <p:cNvGrpSpPr/>
          <p:nvPr/>
        </p:nvGrpSpPr>
        <p:grpSpPr>
          <a:xfrm>
            <a:off x="5328863" y="3363612"/>
            <a:ext cx="319985" cy="361998"/>
            <a:chOff x="-54426150" y="2294725"/>
            <a:chExt cx="282000" cy="319025"/>
          </a:xfrm>
        </p:grpSpPr>
        <p:sp>
          <p:nvSpPr>
            <p:cNvPr id="11842" name="Google Shape;11842;p7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76"/>
          <p:cNvGrpSpPr/>
          <p:nvPr/>
        </p:nvGrpSpPr>
        <p:grpSpPr>
          <a:xfrm>
            <a:off x="5327076" y="3831192"/>
            <a:ext cx="323560" cy="361969"/>
            <a:chOff x="-54427725" y="2686975"/>
            <a:chExt cx="285150" cy="319000"/>
          </a:xfrm>
        </p:grpSpPr>
        <p:sp>
          <p:nvSpPr>
            <p:cNvPr id="11848" name="Google Shape;11848;p7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76"/>
          <p:cNvGrpSpPr/>
          <p:nvPr/>
        </p:nvGrpSpPr>
        <p:grpSpPr>
          <a:xfrm>
            <a:off x="7533634" y="2912163"/>
            <a:ext cx="359303" cy="359984"/>
            <a:chOff x="-52513800" y="1903475"/>
            <a:chExt cx="316650" cy="317250"/>
          </a:xfrm>
        </p:grpSpPr>
        <p:sp>
          <p:nvSpPr>
            <p:cNvPr id="11854" name="Google Shape;11854;p7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76"/>
          <p:cNvGrpSpPr/>
          <p:nvPr/>
        </p:nvGrpSpPr>
        <p:grpSpPr>
          <a:xfrm>
            <a:off x="7543464" y="3364520"/>
            <a:ext cx="339644" cy="360182"/>
            <a:chOff x="-52505925" y="2295525"/>
            <a:chExt cx="299325" cy="317425"/>
          </a:xfrm>
        </p:grpSpPr>
        <p:sp>
          <p:nvSpPr>
            <p:cNvPr id="11857" name="Google Shape;11857;p7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76"/>
          <p:cNvGrpSpPr/>
          <p:nvPr/>
        </p:nvGrpSpPr>
        <p:grpSpPr>
          <a:xfrm>
            <a:off x="7554641" y="3831192"/>
            <a:ext cx="317290" cy="361090"/>
            <a:chOff x="-52494100" y="2686975"/>
            <a:chExt cx="279625" cy="318225"/>
          </a:xfrm>
        </p:grpSpPr>
        <p:sp>
          <p:nvSpPr>
            <p:cNvPr id="11862" name="Google Shape;11862;p7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76"/>
          <p:cNvGrpSpPr/>
          <p:nvPr/>
        </p:nvGrpSpPr>
        <p:grpSpPr>
          <a:xfrm>
            <a:off x="6665412" y="4292135"/>
            <a:ext cx="315503" cy="361090"/>
            <a:chOff x="-51708850" y="2305750"/>
            <a:chExt cx="278050" cy="318225"/>
          </a:xfrm>
        </p:grpSpPr>
        <p:sp>
          <p:nvSpPr>
            <p:cNvPr id="11867" name="Google Shape;11867;p7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0" name="Google Shape;11870;p76"/>
          <p:cNvGrpSpPr/>
          <p:nvPr/>
        </p:nvGrpSpPr>
        <p:grpSpPr>
          <a:xfrm>
            <a:off x="7536807" y="1533922"/>
            <a:ext cx="319089" cy="362073"/>
            <a:chOff x="1044400" y="2917425"/>
            <a:chExt cx="248125" cy="281550"/>
          </a:xfrm>
        </p:grpSpPr>
        <p:sp>
          <p:nvSpPr>
            <p:cNvPr id="11871" name="Google Shape;11871;p7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1876" name="Google Shape;11876;p7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1877" name="Google Shape;11877;p7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1878" name="Google Shape;11878;p76"/>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6"/>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0" name="Google Shape;11880;p76"/>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1" name="Google Shape;11881;p76"/>
          <p:cNvGrpSpPr/>
          <p:nvPr/>
        </p:nvGrpSpPr>
        <p:grpSpPr>
          <a:xfrm>
            <a:off x="8008690" y="2921830"/>
            <a:ext cx="275278" cy="361969"/>
            <a:chOff x="-52074300" y="1911950"/>
            <a:chExt cx="242600" cy="319000"/>
          </a:xfrm>
        </p:grpSpPr>
        <p:sp>
          <p:nvSpPr>
            <p:cNvPr id="11882" name="Google Shape;11882;p7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76"/>
          <p:cNvGrpSpPr/>
          <p:nvPr/>
        </p:nvGrpSpPr>
        <p:grpSpPr>
          <a:xfrm>
            <a:off x="6643936" y="3832121"/>
            <a:ext cx="316411" cy="360211"/>
            <a:chOff x="-53278575" y="2687750"/>
            <a:chExt cx="278850" cy="317450"/>
          </a:xfrm>
        </p:grpSpPr>
        <p:sp>
          <p:nvSpPr>
            <p:cNvPr id="11887" name="Google Shape;11887;p7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894"/>
        <p:cNvGrpSpPr/>
        <p:nvPr/>
      </p:nvGrpSpPr>
      <p:grpSpPr>
        <a:xfrm>
          <a:off x="0" y="0"/>
          <a:ext cx="0" cy="0"/>
          <a:chOff x="0" y="0"/>
          <a:chExt cx="0" cy="0"/>
        </a:xfrm>
      </p:grpSpPr>
      <p:sp>
        <p:nvSpPr>
          <p:cNvPr id="11895" name="Google Shape;11895;p7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896" name="Google Shape;11896;p7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897" name="Google Shape;11897;p77"/>
          <p:cNvGrpSpPr/>
          <p:nvPr/>
        </p:nvGrpSpPr>
        <p:grpSpPr>
          <a:xfrm>
            <a:off x="889109" y="1531603"/>
            <a:ext cx="278288" cy="357036"/>
            <a:chOff x="-50489600" y="1947400"/>
            <a:chExt cx="233150" cy="299125"/>
          </a:xfrm>
        </p:grpSpPr>
        <p:sp>
          <p:nvSpPr>
            <p:cNvPr id="11898" name="Google Shape;11898;p7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77"/>
          <p:cNvGrpSpPr/>
          <p:nvPr/>
        </p:nvGrpSpPr>
        <p:grpSpPr>
          <a:xfrm>
            <a:off x="849616" y="1986560"/>
            <a:ext cx="357274" cy="358199"/>
            <a:chOff x="-50523475" y="2316000"/>
            <a:chExt cx="299325" cy="300100"/>
          </a:xfrm>
        </p:grpSpPr>
        <p:sp>
          <p:nvSpPr>
            <p:cNvPr id="11901" name="Google Shape;11901;p7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77"/>
          <p:cNvGrpSpPr/>
          <p:nvPr/>
        </p:nvGrpSpPr>
        <p:grpSpPr>
          <a:xfrm>
            <a:off x="848213" y="2435869"/>
            <a:ext cx="360079" cy="357304"/>
            <a:chOff x="-50524250" y="2686150"/>
            <a:chExt cx="301675" cy="299350"/>
          </a:xfrm>
        </p:grpSpPr>
        <p:sp>
          <p:nvSpPr>
            <p:cNvPr id="11904" name="Google Shape;11904;p7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77"/>
          <p:cNvGrpSpPr/>
          <p:nvPr/>
        </p:nvGrpSpPr>
        <p:grpSpPr>
          <a:xfrm>
            <a:off x="3070976" y="1561682"/>
            <a:ext cx="358199" cy="359154"/>
            <a:chOff x="-48633950" y="1972600"/>
            <a:chExt cx="300100" cy="300900"/>
          </a:xfrm>
        </p:grpSpPr>
        <p:sp>
          <p:nvSpPr>
            <p:cNvPr id="11911" name="Google Shape;11911;p7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3" name="Google Shape;11913;p77"/>
          <p:cNvGrpSpPr/>
          <p:nvPr/>
        </p:nvGrpSpPr>
        <p:grpSpPr>
          <a:xfrm>
            <a:off x="3070499" y="2017593"/>
            <a:ext cx="359154" cy="361004"/>
            <a:chOff x="-48634750" y="2342000"/>
            <a:chExt cx="300900" cy="302450"/>
          </a:xfrm>
        </p:grpSpPr>
        <p:sp>
          <p:nvSpPr>
            <p:cNvPr id="11914" name="Google Shape;11914;p7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77"/>
          <p:cNvGrpSpPr/>
          <p:nvPr/>
        </p:nvGrpSpPr>
        <p:grpSpPr>
          <a:xfrm>
            <a:off x="3071439" y="2465977"/>
            <a:ext cx="357274" cy="357274"/>
            <a:chOff x="-48633175" y="2711375"/>
            <a:chExt cx="299325" cy="299325"/>
          </a:xfrm>
        </p:grpSpPr>
        <p:sp>
          <p:nvSpPr>
            <p:cNvPr id="11923" name="Google Shape;11923;p7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5" name="Google Shape;11925;p77"/>
          <p:cNvGrpSpPr/>
          <p:nvPr/>
        </p:nvGrpSpPr>
        <p:grpSpPr>
          <a:xfrm>
            <a:off x="1757928" y="2917929"/>
            <a:ext cx="314006" cy="358229"/>
            <a:chOff x="-46753100" y="1965500"/>
            <a:chExt cx="263075" cy="300125"/>
          </a:xfrm>
        </p:grpSpPr>
        <p:sp>
          <p:nvSpPr>
            <p:cNvPr id="11926" name="Google Shape;11926;p7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77"/>
          <p:cNvGrpSpPr/>
          <p:nvPr/>
        </p:nvGrpSpPr>
        <p:grpSpPr>
          <a:xfrm>
            <a:off x="1735354" y="3385142"/>
            <a:ext cx="359154" cy="315916"/>
            <a:chOff x="-46772025" y="2350650"/>
            <a:chExt cx="300900" cy="264675"/>
          </a:xfrm>
        </p:grpSpPr>
        <p:sp>
          <p:nvSpPr>
            <p:cNvPr id="11929" name="Google Shape;11929;p7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77"/>
          <p:cNvGrpSpPr/>
          <p:nvPr/>
        </p:nvGrpSpPr>
        <p:grpSpPr>
          <a:xfrm>
            <a:off x="1735354" y="3819420"/>
            <a:ext cx="359154" cy="359154"/>
            <a:chOff x="-46772025" y="2701925"/>
            <a:chExt cx="300900" cy="300900"/>
          </a:xfrm>
        </p:grpSpPr>
        <p:sp>
          <p:nvSpPr>
            <p:cNvPr id="11932" name="Google Shape;11932;p7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4" name="Google Shape;11934;p77"/>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5" name="Google Shape;11935;p77"/>
          <p:cNvGrpSpPr/>
          <p:nvPr/>
        </p:nvGrpSpPr>
        <p:grpSpPr>
          <a:xfrm>
            <a:off x="1293035" y="1532528"/>
            <a:ext cx="358199" cy="359154"/>
            <a:chOff x="-50154075" y="1948175"/>
            <a:chExt cx="300100" cy="300900"/>
          </a:xfrm>
        </p:grpSpPr>
        <p:sp>
          <p:nvSpPr>
            <p:cNvPr id="11936" name="Google Shape;11936;p7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77"/>
          <p:cNvGrpSpPr/>
          <p:nvPr/>
        </p:nvGrpSpPr>
        <p:grpSpPr>
          <a:xfrm>
            <a:off x="1293035" y="1987485"/>
            <a:ext cx="358199" cy="358229"/>
            <a:chOff x="-50154850" y="2316775"/>
            <a:chExt cx="300100" cy="300125"/>
          </a:xfrm>
        </p:grpSpPr>
        <p:sp>
          <p:nvSpPr>
            <p:cNvPr id="11939" name="Google Shape;11939;p7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77"/>
          <p:cNvGrpSpPr/>
          <p:nvPr/>
        </p:nvGrpSpPr>
        <p:grpSpPr>
          <a:xfrm>
            <a:off x="1288813" y="2434496"/>
            <a:ext cx="366644" cy="356558"/>
            <a:chOff x="-50158000" y="2685000"/>
            <a:chExt cx="307175" cy="298725"/>
          </a:xfrm>
        </p:grpSpPr>
        <p:sp>
          <p:nvSpPr>
            <p:cNvPr id="11942" name="Google Shape;11942;p7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4" name="Google Shape;11944;p77"/>
          <p:cNvGrpSpPr/>
          <p:nvPr/>
        </p:nvGrpSpPr>
        <p:grpSpPr>
          <a:xfrm>
            <a:off x="3521599" y="1562607"/>
            <a:ext cx="361004" cy="358229"/>
            <a:chOff x="-48266125" y="1973375"/>
            <a:chExt cx="302450" cy="300125"/>
          </a:xfrm>
        </p:grpSpPr>
        <p:sp>
          <p:nvSpPr>
            <p:cNvPr id="11945" name="Google Shape;11945;p7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7"/>
          <p:cNvGrpSpPr/>
          <p:nvPr/>
        </p:nvGrpSpPr>
        <p:grpSpPr>
          <a:xfrm>
            <a:off x="3548844" y="2018369"/>
            <a:ext cx="306516" cy="358349"/>
            <a:chOff x="-48237000" y="2342650"/>
            <a:chExt cx="256800" cy="300225"/>
          </a:xfrm>
        </p:grpSpPr>
        <p:sp>
          <p:nvSpPr>
            <p:cNvPr id="11952" name="Google Shape;11952;p7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77"/>
          <p:cNvGrpSpPr/>
          <p:nvPr/>
        </p:nvGrpSpPr>
        <p:grpSpPr>
          <a:xfrm>
            <a:off x="2180338" y="2918646"/>
            <a:ext cx="361034" cy="355633"/>
            <a:chOff x="-46404975" y="1966100"/>
            <a:chExt cx="302475" cy="297950"/>
          </a:xfrm>
        </p:grpSpPr>
        <p:sp>
          <p:nvSpPr>
            <p:cNvPr id="11956" name="Google Shape;11956;p7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77"/>
          <p:cNvGrpSpPr/>
          <p:nvPr/>
        </p:nvGrpSpPr>
        <p:grpSpPr>
          <a:xfrm>
            <a:off x="2181740" y="3364463"/>
            <a:ext cx="358229" cy="358199"/>
            <a:chOff x="-46401050" y="2333325"/>
            <a:chExt cx="300125" cy="300100"/>
          </a:xfrm>
        </p:grpSpPr>
        <p:sp>
          <p:nvSpPr>
            <p:cNvPr id="11961" name="Google Shape;11961;p7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5" name="Google Shape;11965;p77"/>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66" name="Google Shape;11966;p77"/>
          <p:cNvGrpSpPr/>
          <p:nvPr/>
        </p:nvGrpSpPr>
        <p:grpSpPr>
          <a:xfrm>
            <a:off x="3961830" y="3374818"/>
            <a:ext cx="359154" cy="359124"/>
            <a:chOff x="-44914800" y="2342000"/>
            <a:chExt cx="300900" cy="300875"/>
          </a:xfrm>
        </p:grpSpPr>
        <p:sp>
          <p:nvSpPr>
            <p:cNvPr id="11967" name="Google Shape;11967;p7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0" name="Google Shape;11970;p77"/>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1" name="Google Shape;11971;p77"/>
          <p:cNvGrpSpPr/>
          <p:nvPr/>
        </p:nvGrpSpPr>
        <p:grpSpPr>
          <a:xfrm>
            <a:off x="1735816" y="1987336"/>
            <a:ext cx="359154" cy="357424"/>
            <a:chOff x="-49786250" y="2316650"/>
            <a:chExt cx="300900" cy="299450"/>
          </a:xfrm>
        </p:grpSpPr>
        <p:sp>
          <p:nvSpPr>
            <p:cNvPr id="11972" name="Google Shape;11972;p7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79" name="Google Shape;11979;p77"/>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7"/>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81" name="Google Shape;11981;p77"/>
          <p:cNvGrpSpPr/>
          <p:nvPr/>
        </p:nvGrpSpPr>
        <p:grpSpPr>
          <a:xfrm>
            <a:off x="4033144" y="2017593"/>
            <a:ext cx="230365" cy="359124"/>
            <a:chOff x="-47842400" y="2342000"/>
            <a:chExt cx="193000" cy="300875"/>
          </a:xfrm>
        </p:grpSpPr>
        <p:sp>
          <p:nvSpPr>
            <p:cNvPr id="11982" name="Google Shape;11982;p7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77"/>
          <p:cNvGrpSpPr/>
          <p:nvPr/>
        </p:nvGrpSpPr>
        <p:grpSpPr>
          <a:xfrm>
            <a:off x="3969212" y="2465052"/>
            <a:ext cx="358229" cy="359154"/>
            <a:chOff x="-47896750" y="2710600"/>
            <a:chExt cx="300125" cy="300900"/>
          </a:xfrm>
        </p:grpSpPr>
        <p:sp>
          <p:nvSpPr>
            <p:cNvPr id="11986" name="Google Shape;11986;p7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77"/>
          <p:cNvGrpSpPr/>
          <p:nvPr/>
        </p:nvGrpSpPr>
        <p:grpSpPr>
          <a:xfrm>
            <a:off x="2624852" y="2938609"/>
            <a:ext cx="359154" cy="314991"/>
            <a:chOff x="-46033225" y="1982825"/>
            <a:chExt cx="300900" cy="263900"/>
          </a:xfrm>
        </p:grpSpPr>
        <p:sp>
          <p:nvSpPr>
            <p:cNvPr id="11991" name="Google Shape;11991;p7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4" name="Google Shape;11994;p77"/>
          <p:cNvGrpSpPr/>
          <p:nvPr/>
        </p:nvGrpSpPr>
        <p:grpSpPr>
          <a:xfrm>
            <a:off x="2621569" y="3365866"/>
            <a:ext cx="365719" cy="326151"/>
            <a:chOff x="-46034000" y="2334500"/>
            <a:chExt cx="306400" cy="273250"/>
          </a:xfrm>
        </p:grpSpPr>
        <p:sp>
          <p:nvSpPr>
            <p:cNvPr id="11995" name="Google Shape;11995;p7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77"/>
          <p:cNvGrpSpPr/>
          <p:nvPr/>
        </p:nvGrpSpPr>
        <p:grpSpPr>
          <a:xfrm>
            <a:off x="2667627" y="3820255"/>
            <a:ext cx="273603" cy="356439"/>
            <a:chOff x="-45998575" y="2702625"/>
            <a:chExt cx="229225" cy="298625"/>
          </a:xfrm>
        </p:grpSpPr>
        <p:sp>
          <p:nvSpPr>
            <p:cNvPr id="11999" name="Google Shape;11999;p7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6" name="Google Shape;12006;p77"/>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7"/>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7"/>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7"/>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7"/>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1" name="Google Shape;12011;p77"/>
          <p:cNvGrpSpPr/>
          <p:nvPr/>
        </p:nvGrpSpPr>
        <p:grpSpPr>
          <a:xfrm>
            <a:off x="2203197" y="2434019"/>
            <a:ext cx="314961" cy="361034"/>
            <a:chOff x="-49398750" y="2684600"/>
            <a:chExt cx="263875" cy="302475"/>
          </a:xfrm>
        </p:grpSpPr>
        <p:sp>
          <p:nvSpPr>
            <p:cNvPr id="12012" name="Google Shape;12012;p7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77"/>
          <p:cNvGrpSpPr/>
          <p:nvPr/>
        </p:nvGrpSpPr>
        <p:grpSpPr>
          <a:xfrm>
            <a:off x="873121" y="2928284"/>
            <a:ext cx="314006" cy="359154"/>
            <a:chOff x="-47509225" y="1974175"/>
            <a:chExt cx="263075" cy="300900"/>
          </a:xfrm>
        </p:grpSpPr>
        <p:sp>
          <p:nvSpPr>
            <p:cNvPr id="12016" name="Google Shape;12016;p7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77"/>
          <p:cNvGrpSpPr/>
          <p:nvPr/>
        </p:nvGrpSpPr>
        <p:grpSpPr>
          <a:xfrm>
            <a:off x="849622" y="3374818"/>
            <a:ext cx="361004" cy="357961"/>
            <a:chOff x="-47529700" y="2342000"/>
            <a:chExt cx="302450" cy="299900"/>
          </a:xfrm>
        </p:grpSpPr>
        <p:sp>
          <p:nvSpPr>
            <p:cNvPr id="12022" name="Google Shape;12022;p7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4" name="Google Shape;12024;p77"/>
          <p:cNvGrpSpPr/>
          <p:nvPr/>
        </p:nvGrpSpPr>
        <p:grpSpPr>
          <a:xfrm>
            <a:off x="851025" y="3873967"/>
            <a:ext cx="358199" cy="272648"/>
            <a:chOff x="-47527350" y="2747625"/>
            <a:chExt cx="300100" cy="228425"/>
          </a:xfrm>
        </p:grpSpPr>
        <p:sp>
          <p:nvSpPr>
            <p:cNvPr id="12025" name="Google Shape;12025;p7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1" name="Google Shape;12031;p77"/>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2" name="Google Shape;12032;p77"/>
          <p:cNvGrpSpPr/>
          <p:nvPr/>
        </p:nvGrpSpPr>
        <p:grpSpPr>
          <a:xfrm>
            <a:off x="3073924" y="3387022"/>
            <a:ext cx="358229" cy="314961"/>
            <a:chOff x="-45664625" y="2352225"/>
            <a:chExt cx="300125" cy="263875"/>
          </a:xfrm>
        </p:grpSpPr>
        <p:sp>
          <p:nvSpPr>
            <p:cNvPr id="12033" name="Google Shape;12033;p7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0" name="Google Shape;12040;p77"/>
          <p:cNvGrpSpPr/>
          <p:nvPr/>
        </p:nvGrpSpPr>
        <p:grpSpPr>
          <a:xfrm>
            <a:off x="3073103" y="3821001"/>
            <a:ext cx="359870" cy="357573"/>
            <a:chOff x="-45665400" y="2703250"/>
            <a:chExt cx="301500" cy="299575"/>
          </a:xfrm>
        </p:grpSpPr>
        <p:sp>
          <p:nvSpPr>
            <p:cNvPr id="12041" name="Google Shape;12041;p7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5" name="Google Shape;12045;p77"/>
          <p:cNvGrpSpPr/>
          <p:nvPr/>
        </p:nvGrpSpPr>
        <p:grpSpPr>
          <a:xfrm>
            <a:off x="2174760" y="4261937"/>
            <a:ext cx="359154" cy="360109"/>
            <a:chOff x="-44528075" y="1982825"/>
            <a:chExt cx="300900" cy="301700"/>
          </a:xfrm>
        </p:grpSpPr>
        <p:sp>
          <p:nvSpPr>
            <p:cNvPr id="12046" name="Google Shape;12046;p7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3" name="Google Shape;12053;p77"/>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4" name="Google Shape;12054;p77"/>
          <p:cNvGrpSpPr/>
          <p:nvPr/>
        </p:nvGrpSpPr>
        <p:grpSpPr>
          <a:xfrm>
            <a:off x="2625923" y="1987485"/>
            <a:ext cx="358199" cy="358229"/>
            <a:chOff x="-49048250" y="2316775"/>
            <a:chExt cx="300100" cy="300125"/>
          </a:xfrm>
        </p:grpSpPr>
        <p:sp>
          <p:nvSpPr>
            <p:cNvPr id="12055" name="Google Shape;12055;p7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9" name="Google Shape;12059;p77"/>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0" name="Google Shape;12060;p77"/>
          <p:cNvGrpSpPr/>
          <p:nvPr/>
        </p:nvGrpSpPr>
        <p:grpSpPr>
          <a:xfrm>
            <a:off x="1290494" y="2928284"/>
            <a:ext cx="360109" cy="358199"/>
            <a:chOff x="-47160325" y="1974175"/>
            <a:chExt cx="301700" cy="300100"/>
          </a:xfrm>
        </p:grpSpPr>
        <p:sp>
          <p:nvSpPr>
            <p:cNvPr id="12061" name="Google Shape;12061;p7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77"/>
          <p:cNvGrpSpPr/>
          <p:nvPr/>
        </p:nvGrpSpPr>
        <p:grpSpPr>
          <a:xfrm>
            <a:off x="1290971" y="3374818"/>
            <a:ext cx="359154" cy="359124"/>
            <a:chOff x="-47159525" y="2342000"/>
            <a:chExt cx="300900" cy="300875"/>
          </a:xfrm>
        </p:grpSpPr>
        <p:sp>
          <p:nvSpPr>
            <p:cNvPr id="12064" name="Google Shape;12064;p7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77"/>
          <p:cNvGrpSpPr/>
          <p:nvPr/>
        </p:nvGrpSpPr>
        <p:grpSpPr>
          <a:xfrm>
            <a:off x="1291448" y="3831654"/>
            <a:ext cx="358199" cy="359154"/>
            <a:chOff x="-47157950" y="2712175"/>
            <a:chExt cx="300100" cy="300900"/>
          </a:xfrm>
        </p:grpSpPr>
        <p:sp>
          <p:nvSpPr>
            <p:cNvPr id="12070" name="Google Shape;12070;p7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77" name="Google Shape;12077;p77"/>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8" name="Google Shape;12078;p77"/>
          <p:cNvGrpSpPr/>
          <p:nvPr/>
        </p:nvGrpSpPr>
        <p:grpSpPr>
          <a:xfrm>
            <a:off x="3535175" y="3364463"/>
            <a:ext cx="315886" cy="358199"/>
            <a:chOff x="-45278675" y="2333325"/>
            <a:chExt cx="264650" cy="300100"/>
          </a:xfrm>
        </p:grpSpPr>
        <p:sp>
          <p:nvSpPr>
            <p:cNvPr id="12079" name="Google Shape;12079;p7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3" name="Google Shape;12083;p77"/>
          <p:cNvGrpSpPr/>
          <p:nvPr/>
        </p:nvGrpSpPr>
        <p:grpSpPr>
          <a:xfrm>
            <a:off x="3545500" y="3819420"/>
            <a:ext cx="295237" cy="358229"/>
            <a:chOff x="-45270025" y="2701925"/>
            <a:chExt cx="247350" cy="300125"/>
          </a:xfrm>
        </p:grpSpPr>
        <p:sp>
          <p:nvSpPr>
            <p:cNvPr id="12084" name="Google Shape;12084;p7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8" name="Google Shape;12088;p77"/>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9" name="Google Shape;12089;p77"/>
          <p:cNvGrpSpPr/>
          <p:nvPr/>
        </p:nvGrpSpPr>
        <p:grpSpPr>
          <a:xfrm>
            <a:off x="2209567" y="2078266"/>
            <a:ext cx="307444" cy="260626"/>
            <a:chOff x="1636184" y="2959225"/>
            <a:chExt cx="232666" cy="197250"/>
          </a:xfrm>
        </p:grpSpPr>
        <p:sp>
          <p:nvSpPr>
            <p:cNvPr id="12090" name="Google Shape;12090;p7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2093" name="Google Shape;12093;p7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2094" name="Google Shape;12094;p77"/>
          <p:cNvGrpSpPr/>
          <p:nvPr/>
        </p:nvGrpSpPr>
        <p:grpSpPr>
          <a:xfrm>
            <a:off x="3577265" y="2463611"/>
            <a:ext cx="258542" cy="365154"/>
            <a:chOff x="-47300587" y="123275"/>
            <a:chExt cx="190975" cy="269725"/>
          </a:xfrm>
        </p:grpSpPr>
        <p:sp>
          <p:nvSpPr>
            <p:cNvPr id="12095" name="Google Shape;12095;p7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7"/>
          <p:cNvGrpSpPr/>
          <p:nvPr/>
        </p:nvGrpSpPr>
        <p:grpSpPr>
          <a:xfrm>
            <a:off x="4870788" y="1532801"/>
            <a:ext cx="342328" cy="339793"/>
            <a:chOff x="-13966675" y="1639700"/>
            <a:chExt cx="354450" cy="351825"/>
          </a:xfrm>
        </p:grpSpPr>
        <p:sp>
          <p:nvSpPr>
            <p:cNvPr id="12101" name="Google Shape;12101;p77"/>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7"/>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7"/>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7"/>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7"/>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6" name="Google Shape;12106;p77"/>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7"/>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8" name="Google Shape;12108;p77"/>
          <p:cNvGrpSpPr/>
          <p:nvPr/>
        </p:nvGrpSpPr>
        <p:grpSpPr>
          <a:xfrm>
            <a:off x="6667277" y="1532487"/>
            <a:ext cx="340034" cy="340420"/>
            <a:chOff x="-12199250" y="1662675"/>
            <a:chExt cx="352075" cy="352475"/>
          </a:xfrm>
        </p:grpSpPr>
        <p:sp>
          <p:nvSpPr>
            <p:cNvPr id="12109" name="Google Shape;12109;p77"/>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7"/>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7"/>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2" name="Google Shape;12112;p77"/>
          <p:cNvGrpSpPr/>
          <p:nvPr/>
        </p:nvGrpSpPr>
        <p:grpSpPr>
          <a:xfrm>
            <a:off x="6666130" y="1939354"/>
            <a:ext cx="342328" cy="342328"/>
            <a:chOff x="-12199250" y="2096250"/>
            <a:chExt cx="354450" cy="354450"/>
          </a:xfrm>
        </p:grpSpPr>
        <p:sp>
          <p:nvSpPr>
            <p:cNvPr id="12113" name="Google Shape;12113;p77"/>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7"/>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77"/>
          <p:cNvGrpSpPr/>
          <p:nvPr/>
        </p:nvGrpSpPr>
        <p:grpSpPr>
          <a:xfrm>
            <a:off x="6667277" y="2348308"/>
            <a:ext cx="340034" cy="341579"/>
            <a:chOff x="-12199250" y="2530225"/>
            <a:chExt cx="352075" cy="353675"/>
          </a:xfrm>
        </p:grpSpPr>
        <p:sp>
          <p:nvSpPr>
            <p:cNvPr id="12116" name="Google Shape;12116;p77"/>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7"/>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7"/>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7"/>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0" name="Google Shape;12120;p77"/>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1" name="Google Shape;12121;p77"/>
          <p:cNvGrpSpPr/>
          <p:nvPr/>
        </p:nvGrpSpPr>
        <p:grpSpPr>
          <a:xfrm>
            <a:off x="4870788" y="3188088"/>
            <a:ext cx="342328" cy="339310"/>
            <a:chOff x="-10462550" y="2057650"/>
            <a:chExt cx="354450" cy="351325"/>
          </a:xfrm>
        </p:grpSpPr>
        <p:sp>
          <p:nvSpPr>
            <p:cNvPr id="12122" name="Google Shape;12122;p77"/>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7"/>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4" name="Google Shape;12124;p77"/>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25" name="Google Shape;12125;p77"/>
          <p:cNvGrpSpPr/>
          <p:nvPr/>
        </p:nvGrpSpPr>
        <p:grpSpPr>
          <a:xfrm>
            <a:off x="6649772" y="2779651"/>
            <a:ext cx="375044" cy="340541"/>
            <a:chOff x="-8692750" y="1622100"/>
            <a:chExt cx="388325" cy="352600"/>
          </a:xfrm>
        </p:grpSpPr>
        <p:sp>
          <p:nvSpPr>
            <p:cNvPr id="12126" name="Google Shape;12126;p77"/>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7"/>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77"/>
          <p:cNvGrpSpPr/>
          <p:nvPr/>
        </p:nvGrpSpPr>
        <p:grpSpPr>
          <a:xfrm>
            <a:off x="5304253" y="1531907"/>
            <a:ext cx="341555" cy="341579"/>
            <a:chOff x="-13529550" y="1639425"/>
            <a:chExt cx="353650" cy="353675"/>
          </a:xfrm>
        </p:grpSpPr>
        <p:sp>
          <p:nvSpPr>
            <p:cNvPr id="12129" name="Google Shape;12129;p77"/>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7"/>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7"/>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7"/>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7"/>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7"/>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7"/>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7"/>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77"/>
          <p:cNvGrpSpPr/>
          <p:nvPr/>
        </p:nvGrpSpPr>
        <p:grpSpPr>
          <a:xfrm>
            <a:off x="5303106" y="1940489"/>
            <a:ext cx="343849" cy="340058"/>
            <a:chOff x="-13531925" y="2075775"/>
            <a:chExt cx="356025" cy="352100"/>
          </a:xfrm>
        </p:grpSpPr>
        <p:sp>
          <p:nvSpPr>
            <p:cNvPr id="12138" name="Google Shape;12138;p77"/>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7"/>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77"/>
          <p:cNvGrpSpPr/>
          <p:nvPr/>
        </p:nvGrpSpPr>
        <p:grpSpPr>
          <a:xfrm>
            <a:off x="5304627" y="2348694"/>
            <a:ext cx="340807" cy="340807"/>
            <a:chOff x="-13528775" y="2507400"/>
            <a:chExt cx="352875" cy="352875"/>
          </a:xfrm>
        </p:grpSpPr>
        <p:sp>
          <p:nvSpPr>
            <p:cNvPr id="12141" name="Google Shape;12141;p77"/>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7"/>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7"/>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4" name="Google Shape;12144;p77"/>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7"/>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6" name="Google Shape;12146;p77"/>
          <p:cNvGrpSpPr/>
          <p:nvPr/>
        </p:nvGrpSpPr>
        <p:grpSpPr>
          <a:xfrm>
            <a:off x="7140133" y="2348308"/>
            <a:ext cx="308090" cy="341579"/>
            <a:chOff x="-11747150" y="2530225"/>
            <a:chExt cx="319000" cy="353675"/>
          </a:xfrm>
        </p:grpSpPr>
        <p:sp>
          <p:nvSpPr>
            <p:cNvPr id="12147" name="Google Shape;12147;p77"/>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7"/>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9" name="Google Shape;12149;p77"/>
          <p:cNvGrpSpPr/>
          <p:nvPr/>
        </p:nvGrpSpPr>
        <p:grpSpPr>
          <a:xfrm>
            <a:off x="5304627" y="2779519"/>
            <a:ext cx="340807" cy="340807"/>
            <a:chOff x="-10027775" y="1622900"/>
            <a:chExt cx="352875" cy="352875"/>
          </a:xfrm>
        </p:grpSpPr>
        <p:sp>
          <p:nvSpPr>
            <p:cNvPr id="12150" name="Google Shape;12150;p77"/>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7"/>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7"/>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7"/>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7"/>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7"/>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56" name="Google Shape;12156;p77"/>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7" name="Google Shape;12157;p77"/>
          <p:cNvGrpSpPr/>
          <p:nvPr/>
        </p:nvGrpSpPr>
        <p:grpSpPr>
          <a:xfrm>
            <a:off x="8031595" y="2805183"/>
            <a:ext cx="322553" cy="342328"/>
            <a:chOff x="-10019125" y="2490075"/>
            <a:chExt cx="333975" cy="354450"/>
          </a:xfrm>
        </p:grpSpPr>
        <p:sp>
          <p:nvSpPr>
            <p:cNvPr id="12158" name="Google Shape;12158;p77"/>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7"/>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7"/>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7"/>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2" name="Google Shape;12162;p77"/>
          <p:cNvGrpSpPr/>
          <p:nvPr/>
        </p:nvGrpSpPr>
        <p:grpSpPr>
          <a:xfrm>
            <a:off x="6661180" y="3186193"/>
            <a:ext cx="352227" cy="343100"/>
            <a:chOff x="-8684100" y="2032450"/>
            <a:chExt cx="364700" cy="355250"/>
          </a:xfrm>
        </p:grpSpPr>
        <p:sp>
          <p:nvSpPr>
            <p:cNvPr id="12163" name="Google Shape;12163;p77"/>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7"/>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7"/>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6" name="Google Shape;12166;p77"/>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7" name="Google Shape;12167;p77"/>
          <p:cNvGrpSpPr/>
          <p:nvPr/>
        </p:nvGrpSpPr>
        <p:grpSpPr>
          <a:xfrm>
            <a:off x="5752039" y="1939656"/>
            <a:ext cx="343849" cy="341724"/>
            <a:chOff x="-13095575" y="2073400"/>
            <a:chExt cx="356025" cy="353825"/>
          </a:xfrm>
        </p:grpSpPr>
        <p:sp>
          <p:nvSpPr>
            <p:cNvPr id="12168" name="Google Shape;12168;p77"/>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7"/>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7"/>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7"/>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7"/>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7"/>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7"/>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7"/>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76" name="Google Shape;12176;p77"/>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77" name="Google Shape;12177;p77"/>
          <p:cNvGrpSpPr/>
          <p:nvPr/>
        </p:nvGrpSpPr>
        <p:grpSpPr>
          <a:xfrm>
            <a:off x="7576787" y="1531485"/>
            <a:ext cx="343100" cy="342424"/>
            <a:chOff x="-11332875" y="1660700"/>
            <a:chExt cx="355250" cy="354550"/>
          </a:xfrm>
        </p:grpSpPr>
        <p:sp>
          <p:nvSpPr>
            <p:cNvPr id="12178" name="Google Shape;12178;p77"/>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7"/>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7"/>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7"/>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2" name="Google Shape;12182;p77"/>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7"/>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4" name="Google Shape;12184;p77"/>
          <p:cNvGrpSpPr/>
          <p:nvPr/>
        </p:nvGrpSpPr>
        <p:grpSpPr>
          <a:xfrm>
            <a:off x="5774096" y="2777997"/>
            <a:ext cx="299736" cy="343849"/>
            <a:chOff x="-9570950" y="1622100"/>
            <a:chExt cx="310350" cy="356025"/>
          </a:xfrm>
        </p:grpSpPr>
        <p:sp>
          <p:nvSpPr>
            <p:cNvPr id="12185" name="Google Shape;12185;p77"/>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7"/>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77"/>
          <p:cNvGrpSpPr/>
          <p:nvPr/>
        </p:nvGrpSpPr>
        <p:grpSpPr>
          <a:xfrm>
            <a:off x="5752800" y="3186953"/>
            <a:ext cx="342328" cy="341579"/>
            <a:chOff x="-9594575" y="2056875"/>
            <a:chExt cx="354450" cy="353675"/>
          </a:xfrm>
        </p:grpSpPr>
        <p:sp>
          <p:nvSpPr>
            <p:cNvPr id="12188" name="Google Shape;12188;p77"/>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7"/>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7"/>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1" name="Google Shape;12191;p77"/>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2" name="Google Shape;12192;p77"/>
          <p:cNvGrpSpPr/>
          <p:nvPr/>
        </p:nvGrpSpPr>
        <p:grpSpPr>
          <a:xfrm>
            <a:off x="6208482" y="1532293"/>
            <a:ext cx="342328" cy="340807"/>
            <a:chOff x="-12661600" y="1640225"/>
            <a:chExt cx="354450" cy="352875"/>
          </a:xfrm>
        </p:grpSpPr>
        <p:sp>
          <p:nvSpPr>
            <p:cNvPr id="12193" name="Google Shape;12193;p77"/>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7"/>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7"/>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77"/>
          <p:cNvGrpSpPr/>
          <p:nvPr/>
        </p:nvGrpSpPr>
        <p:grpSpPr>
          <a:xfrm>
            <a:off x="6208857" y="1960831"/>
            <a:ext cx="341579" cy="299374"/>
            <a:chOff x="-12660025" y="2096250"/>
            <a:chExt cx="353675" cy="309975"/>
          </a:xfrm>
        </p:grpSpPr>
        <p:sp>
          <p:nvSpPr>
            <p:cNvPr id="12197" name="Google Shape;12197;p77"/>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7"/>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7"/>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7"/>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7"/>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7"/>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77"/>
          <p:cNvGrpSpPr/>
          <p:nvPr/>
        </p:nvGrpSpPr>
        <p:grpSpPr>
          <a:xfrm>
            <a:off x="6207335" y="2348127"/>
            <a:ext cx="344622" cy="341941"/>
            <a:chOff x="-12663175" y="2506800"/>
            <a:chExt cx="356825" cy="354050"/>
          </a:xfrm>
        </p:grpSpPr>
        <p:sp>
          <p:nvSpPr>
            <p:cNvPr id="12204" name="Google Shape;12204;p77"/>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7"/>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7"/>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7"/>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8" name="Google Shape;12208;p77"/>
          <p:cNvGrpSpPr/>
          <p:nvPr/>
        </p:nvGrpSpPr>
        <p:grpSpPr>
          <a:xfrm>
            <a:off x="8022468" y="1531907"/>
            <a:ext cx="340807" cy="341579"/>
            <a:chOff x="-10896525" y="1663050"/>
            <a:chExt cx="352875" cy="353675"/>
          </a:xfrm>
        </p:grpSpPr>
        <p:sp>
          <p:nvSpPr>
            <p:cNvPr id="12209" name="Google Shape;12209;p77"/>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7"/>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1" name="Google Shape;12211;p77"/>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2" name="Google Shape;12212;p77"/>
          <p:cNvGrpSpPr/>
          <p:nvPr/>
        </p:nvGrpSpPr>
        <p:grpSpPr>
          <a:xfrm>
            <a:off x="8022082" y="2359342"/>
            <a:ext cx="341579" cy="319511"/>
            <a:chOff x="-10898100" y="2542050"/>
            <a:chExt cx="353675" cy="330825"/>
          </a:xfrm>
        </p:grpSpPr>
        <p:sp>
          <p:nvSpPr>
            <p:cNvPr id="12213" name="Google Shape;12213;p77"/>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7"/>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7"/>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7"/>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7"/>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7"/>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9" name="Google Shape;12219;p77"/>
          <p:cNvGrpSpPr/>
          <p:nvPr/>
        </p:nvGrpSpPr>
        <p:grpSpPr>
          <a:xfrm>
            <a:off x="6209617" y="2780207"/>
            <a:ext cx="340058" cy="339430"/>
            <a:chOff x="-9157450" y="1622750"/>
            <a:chExt cx="352100" cy="351450"/>
          </a:xfrm>
        </p:grpSpPr>
        <p:sp>
          <p:nvSpPr>
            <p:cNvPr id="12220" name="Google Shape;12220;p77"/>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7"/>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77"/>
          <p:cNvGrpSpPr/>
          <p:nvPr/>
        </p:nvGrpSpPr>
        <p:grpSpPr>
          <a:xfrm>
            <a:off x="6247658" y="3188474"/>
            <a:ext cx="263977" cy="338537"/>
            <a:chOff x="-9119650" y="2056875"/>
            <a:chExt cx="273325" cy="350525"/>
          </a:xfrm>
        </p:grpSpPr>
        <p:sp>
          <p:nvSpPr>
            <p:cNvPr id="12223" name="Google Shape;12223;p77"/>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7"/>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5" name="Google Shape;12225;p77"/>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7"/>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7" name="Google Shape;12227;p77"/>
          <p:cNvGrpSpPr/>
          <p:nvPr/>
        </p:nvGrpSpPr>
        <p:grpSpPr>
          <a:xfrm>
            <a:off x="7576790" y="3217879"/>
            <a:ext cx="343094" cy="341569"/>
            <a:chOff x="6001575" y="3119050"/>
            <a:chExt cx="315025" cy="313625"/>
          </a:xfrm>
        </p:grpSpPr>
        <p:sp>
          <p:nvSpPr>
            <p:cNvPr id="12228" name="Google Shape;12228;p77"/>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7"/>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48"/>
        <p:cNvGrpSpPr/>
        <p:nvPr/>
      </p:nvGrpSpPr>
      <p:grpSpPr>
        <a:xfrm>
          <a:off x="0" y="0"/>
          <a:ext cx="0" cy="0"/>
          <a:chOff x="0" y="0"/>
          <a:chExt cx="0" cy="0"/>
        </a:xfrm>
      </p:grpSpPr>
      <p:sp>
        <p:nvSpPr>
          <p:cNvPr id="2249" name="Google Shape;2249;p61"/>
          <p:cNvSpPr txBox="1">
            <a:spLocks noGrp="1"/>
          </p:cNvSpPr>
          <p:nvPr>
            <p:ph type="body" idx="1"/>
          </p:nvPr>
        </p:nvSpPr>
        <p:spPr>
          <a:xfrm>
            <a:off x="3513650" y="847959"/>
            <a:ext cx="4904400" cy="3997200"/>
          </a:xfrm>
          <a:prstGeom prst="rect">
            <a:avLst/>
          </a:prstGeom>
        </p:spPr>
        <p:txBody>
          <a:bodyPr spcFirstLastPara="1" wrap="square" lIns="91425" tIns="91425" rIns="91425" bIns="91425" anchor="t" anchorCtr="0">
            <a:noAutofit/>
          </a:bodyPr>
          <a:lstStyle/>
          <a:p>
            <a:pPr marL="303389" lvl="0" indent="-292100" algn="l" rtl="0">
              <a:spcBef>
                <a:spcPts val="0"/>
              </a:spcBef>
              <a:spcAft>
                <a:spcPts val="0"/>
              </a:spcAft>
              <a:buClr>
                <a:schemeClr val="dk1"/>
              </a:buClr>
              <a:buSzPts val="1000"/>
              <a:buChar char="●"/>
            </a:pPr>
            <a:r>
              <a:rPr lang="uk-UA" dirty="0" err="1">
                <a:solidFill>
                  <a:schemeClr val="hlink"/>
                </a:solidFill>
                <a:uFill>
                  <a:noFill/>
                </a:uFill>
              </a:rPr>
              <a:t>Розв</a:t>
            </a:r>
            <a:r>
              <a:rPr lang="en-US" dirty="0">
                <a:solidFill>
                  <a:schemeClr val="hlink"/>
                </a:solidFill>
                <a:uFill>
                  <a:noFill/>
                </a:uFill>
              </a:rPr>
              <a:t>’</a:t>
            </a:r>
            <a:r>
              <a:rPr lang="uk-UA" dirty="0" err="1">
                <a:solidFill>
                  <a:schemeClr val="hlink"/>
                </a:solidFill>
                <a:uFill>
                  <a:noFill/>
                </a:uFill>
              </a:rPr>
              <a:t>язує</a:t>
            </a:r>
            <a:r>
              <a:rPr lang="uk-UA" dirty="0">
                <a:solidFill>
                  <a:schemeClr val="hlink"/>
                </a:solidFill>
                <a:uFill>
                  <a:noFill/>
                </a:uFill>
              </a:rPr>
              <a:t> лише детерміновану задачу </a:t>
            </a:r>
            <a:r>
              <a:rPr lang="uk-UA" dirty="0" err="1">
                <a:solidFill>
                  <a:schemeClr val="hlink"/>
                </a:solidFill>
                <a:uFill>
                  <a:noFill/>
                </a:uFill>
              </a:rPr>
              <a:t>дробово</a:t>
            </a:r>
            <a:r>
              <a:rPr lang="uk-UA" dirty="0">
                <a:solidFill>
                  <a:schemeClr val="hlink"/>
                </a:solidFill>
                <a:uFill>
                  <a:noFill/>
                </a:uFill>
              </a:rPr>
              <a:t>-лінійного програмування та не надає змогу проводити експерименти</a:t>
            </a:r>
            <a:endParaRPr dirty="0"/>
          </a:p>
        </p:txBody>
      </p:sp>
      <p:sp>
        <p:nvSpPr>
          <p:cNvPr id="2250" name="Google Shape;2250;p61"/>
          <p:cNvSpPr txBox="1">
            <a:spLocks noGrp="1"/>
          </p:cNvSpPr>
          <p:nvPr>
            <p:ph type="subTitle" idx="2"/>
          </p:nvPr>
        </p:nvSpPr>
        <p:spPr>
          <a:xfrm>
            <a:off x="3513650" y="402150"/>
            <a:ext cx="5371270" cy="445809"/>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dirty="0"/>
              <a:t>https://math.semestr.ru/</a:t>
            </a:r>
          </a:p>
        </p:txBody>
      </p:sp>
      <p:sp>
        <p:nvSpPr>
          <p:cNvPr id="2251" name="Google Shape;2251;p61"/>
          <p:cNvSpPr txBox="1">
            <a:spLocks noGrp="1"/>
          </p:cNvSpPr>
          <p:nvPr>
            <p:ph type="title"/>
          </p:nvPr>
        </p:nvSpPr>
        <p:spPr>
          <a:xfrm>
            <a:off x="608700" y="1931600"/>
            <a:ext cx="2284200" cy="12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uk-UA" dirty="0"/>
              <a:t>Аналоги</a:t>
            </a:r>
            <a:endParaRPr dirty="0"/>
          </a:p>
        </p:txBody>
      </p:sp>
      <p:sp>
        <p:nvSpPr>
          <p:cNvPr id="2252" name="Google Shape;2252;p61"/>
          <p:cNvSpPr/>
          <p:nvPr/>
        </p:nvSpPr>
        <p:spPr>
          <a:xfrm rot="-5402810">
            <a:off x="1603424" y="1211550"/>
            <a:ext cx="2569501" cy="1464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33"/>
        <p:cNvGrpSpPr/>
        <p:nvPr/>
      </p:nvGrpSpPr>
      <p:grpSpPr>
        <a:xfrm>
          <a:off x="0" y="0"/>
          <a:ext cx="0" cy="0"/>
          <a:chOff x="0" y="0"/>
          <a:chExt cx="0" cy="0"/>
        </a:xfrm>
      </p:grpSpPr>
      <p:sp>
        <p:nvSpPr>
          <p:cNvPr id="12234" name="Google Shape;12234;p78"/>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5" name="Google Shape;12235;p78"/>
          <p:cNvGrpSpPr/>
          <p:nvPr/>
        </p:nvGrpSpPr>
        <p:grpSpPr>
          <a:xfrm>
            <a:off x="845233" y="2273195"/>
            <a:ext cx="476329" cy="476213"/>
            <a:chOff x="-21298675" y="2414425"/>
            <a:chExt cx="306400" cy="306325"/>
          </a:xfrm>
        </p:grpSpPr>
        <p:sp>
          <p:nvSpPr>
            <p:cNvPr id="12236" name="Google Shape;12236;p78"/>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8"/>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8"/>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78"/>
          <p:cNvGrpSpPr/>
          <p:nvPr/>
        </p:nvGrpSpPr>
        <p:grpSpPr>
          <a:xfrm>
            <a:off x="844611" y="2865128"/>
            <a:ext cx="477573" cy="445432"/>
            <a:chOff x="-21299475" y="2798025"/>
            <a:chExt cx="307200" cy="286525"/>
          </a:xfrm>
        </p:grpSpPr>
        <p:sp>
          <p:nvSpPr>
            <p:cNvPr id="12240" name="Google Shape;12240;p78"/>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8"/>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8"/>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8"/>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8"/>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8"/>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8"/>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8"/>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8"/>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8"/>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8"/>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8"/>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2" name="Google Shape;12252;p78"/>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8"/>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8"/>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5" name="Google Shape;12255;p78"/>
          <p:cNvGrpSpPr/>
          <p:nvPr/>
        </p:nvGrpSpPr>
        <p:grpSpPr>
          <a:xfrm>
            <a:off x="6713966" y="1688917"/>
            <a:ext cx="413912" cy="472676"/>
            <a:chOff x="-17545650" y="2051350"/>
            <a:chExt cx="266250" cy="304050"/>
          </a:xfrm>
        </p:grpSpPr>
        <p:sp>
          <p:nvSpPr>
            <p:cNvPr id="12256" name="Google Shape;12256;p78"/>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8"/>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8"/>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8"/>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0" name="Google Shape;12260;p78"/>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1" name="Google Shape;12261;p78"/>
          <p:cNvGrpSpPr/>
          <p:nvPr/>
        </p:nvGrpSpPr>
        <p:grpSpPr>
          <a:xfrm>
            <a:off x="6684584" y="2865574"/>
            <a:ext cx="472676" cy="444538"/>
            <a:chOff x="-17565350" y="2809825"/>
            <a:chExt cx="304050" cy="285950"/>
          </a:xfrm>
        </p:grpSpPr>
        <p:sp>
          <p:nvSpPr>
            <p:cNvPr id="12262" name="Google Shape;12262;p78"/>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8"/>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8"/>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8"/>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8"/>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7" name="Google Shape;12267;p78"/>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8"/>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8"/>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0" name="Google Shape;12270;p78"/>
          <p:cNvGrpSpPr/>
          <p:nvPr/>
        </p:nvGrpSpPr>
        <p:grpSpPr>
          <a:xfrm>
            <a:off x="1457493" y="2850904"/>
            <a:ext cx="416283" cy="473881"/>
            <a:chOff x="-20904875" y="2788575"/>
            <a:chExt cx="267775" cy="304825"/>
          </a:xfrm>
        </p:grpSpPr>
        <p:sp>
          <p:nvSpPr>
            <p:cNvPr id="12271" name="Google Shape;12271;p78"/>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8"/>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78"/>
          <p:cNvGrpSpPr/>
          <p:nvPr/>
        </p:nvGrpSpPr>
        <p:grpSpPr>
          <a:xfrm>
            <a:off x="4397908" y="2275564"/>
            <a:ext cx="360045" cy="471471"/>
            <a:chOff x="-19006700" y="2434925"/>
            <a:chExt cx="231600" cy="303275"/>
          </a:xfrm>
        </p:grpSpPr>
        <p:sp>
          <p:nvSpPr>
            <p:cNvPr id="12274" name="Google Shape;12274;p78"/>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8"/>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8"/>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8"/>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8" name="Google Shape;12278;p78"/>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8"/>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0" name="Google Shape;12280;p78"/>
          <p:cNvGrpSpPr/>
          <p:nvPr/>
        </p:nvGrpSpPr>
        <p:grpSpPr>
          <a:xfrm>
            <a:off x="7276507" y="2289051"/>
            <a:ext cx="473881" cy="444499"/>
            <a:chOff x="-17190425" y="2435725"/>
            <a:chExt cx="304825" cy="285925"/>
          </a:xfrm>
        </p:grpSpPr>
        <p:sp>
          <p:nvSpPr>
            <p:cNvPr id="12281" name="Google Shape;12281;p78"/>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8"/>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8"/>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4" name="Google Shape;12284;p78"/>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5" name="Google Shape;12285;p78"/>
          <p:cNvGrpSpPr/>
          <p:nvPr/>
        </p:nvGrpSpPr>
        <p:grpSpPr>
          <a:xfrm>
            <a:off x="4931233" y="3444650"/>
            <a:ext cx="476329" cy="475086"/>
            <a:chOff x="-15719925" y="2416825"/>
            <a:chExt cx="306400" cy="305600"/>
          </a:xfrm>
        </p:grpSpPr>
        <p:sp>
          <p:nvSpPr>
            <p:cNvPr id="12286" name="Google Shape;12286;p78"/>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8"/>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8"/>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78"/>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8"/>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1" name="Google Shape;12291;p78"/>
          <p:cNvGrpSpPr/>
          <p:nvPr/>
        </p:nvGrpSpPr>
        <p:grpSpPr>
          <a:xfrm>
            <a:off x="2017527" y="2851506"/>
            <a:ext cx="479983" cy="472676"/>
            <a:chOff x="-20550425" y="2789350"/>
            <a:chExt cx="308750" cy="304050"/>
          </a:xfrm>
        </p:grpSpPr>
        <p:sp>
          <p:nvSpPr>
            <p:cNvPr id="12292" name="Google Shape;12292;p78"/>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8"/>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78"/>
          <p:cNvGrpSpPr/>
          <p:nvPr/>
        </p:nvGrpSpPr>
        <p:grpSpPr>
          <a:xfrm>
            <a:off x="4932894" y="1688158"/>
            <a:ext cx="473920" cy="474192"/>
            <a:chOff x="-18666450" y="2059825"/>
            <a:chExt cx="304850" cy="305025"/>
          </a:xfrm>
        </p:grpSpPr>
        <p:sp>
          <p:nvSpPr>
            <p:cNvPr id="12295" name="Google Shape;12295;p78"/>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8"/>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78"/>
          <p:cNvGrpSpPr/>
          <p:nvPr/>
        </p:nvGrpSpPr>
        <p:grpSpPr>
          <a:xfrm>
            <a:off x="4932292" y="2275584"/>
            <a:ext cx="475125" cy="471432"/>
            <a:chOff x="-18668025" y="2435725"/>
            <a:chExt cx="305625" cy="303250"/>
          </a:xfrm>
        </p:grpSpPr>
        <p:sp>
          <p:nvSpPr>
            <p:cNvPr id="12298" name="Google Shape;12298;p78"/>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8"/>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78"/>
          <p:cNvGrpSpPr/>
          <p:nvPr/>
        </p:nvGrpSpPr>
        <p:grpSpPr>
          <a:xfrm>
            <a:off x="4931689" y="2850902"/>
            <a:ext cx="476329" cy="473881"/>
            <a:chOff x="-18668800" y="2807475"/>
            <a:chExt cx="306400" cy="304825"/>
          </a:xfrm>
        </p:grpSpPr>
        <p:sp>
          <p:nvSpPr>
            <p:cNvPr id="12301" name="Google Shape;12301;p78"/>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8"/>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8"/>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8"/>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8"/>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8"/>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8"/>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8"/>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8"/>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0" name="Google Shape;12310;p78"/>
          <p:cNvGrpSpPr/>
          <p:nvPr/>
        </p:nvGrpSpPr>
        <p:grpSpPr>
          <a:xfrm>
            <a:off x="7885658" y="1687693"/>
            <a:ext cx="416361" cy="475125"/>
            <a:chOff x="-16798200" y="2050575"/>
            <a:chExt cx="267825" cy="305625"/>
          </a:xfrm>
        </p:grpSpPr>
        <p:sp>
          <p:nvSpPr>
            <p:cNvPr id="12311" name="Google Shape;12311;p78"/>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8"/>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8"/>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4" name="Google Shape;12314;p78"/>
          <p:cNvGrpSpPr/>
          <p:nvPr/>
        </p:nvGrpSpPr>
        <p:grpSpPr>
          <a:xfrm>
            <a:off x="7856276" y="2852127"/>
            <a:ext cx="475125" cy="471432"/>
            <a:chOff x="-16817100" y="2801175"/>
            <a:chExt cx="305625" cy="303250"/>
          </a:xfrm>
        </p:grpSpPr>
        <p:sp>
          <p:nvSpPr>
            <p:cNvPr id="12315" name="Google Shape;12315;p78"/>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8"/>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8"/>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8"/>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8"/>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8"/>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8"/>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8"/>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78"/>
          <p:cNvGrpSpPr/>
          <p:nvPr/>
        </p:nvGrpSpPr>
        <p:grpSpPr>
          <a:xfrm>
            <a:off x="7263396" y="3444614"/>
            <a:ext cx="476329" cy="475125"/>
            <a:chOff x="-15717575" y="2786200"/>
            <a:chExt cx="306400" cy="305625"/>
          </a:xfrm>
        </p:grpSpPr>
        <p:sp>
          <p:nvSpPr>
            <p:cNvPr id="12324" name="Google Shape;12324;p78"/>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8"/>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8"/>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8"/>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8"/>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8"/>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8"/>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1" name="Google Shape;12331;p78"/>
          <p:cNvGrpSpPr/>
          <p:nvPr/>
        </p:nvGrpSpPr>
        <p:grpSpPr>
          <a:xfrm>
            <a:off x="2600969" y="1688296"/>
            <a:ext cx="475125" cy="473920"/>
            <a:chOff x="-20173175" y="2038750"/>
            <a:chExt cx="305625" cy="304850"/>
          </a:xfrm>
        </p:grpSpPr>
        <p:sp>
          <p:nvSpPr>
            <p:cNvPr id="12332" name="Google Shape;12332;p78"/>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8"/>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4" name="Google Shape;12334;p78"/>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5" name="Google Shape;12335;p78"/>
          <p:cNvGrpSpPr/>
          <p:nvPr/>
        </p:nvGrpSpPr>
        <p:grpSpPr>
          <a:xfrm>
            <a:off x="2602193" y="2850282"/>
            <a:ext cx="472676" cy="475125"/>
            <a:chOff x="-20173175" y="2787775"/>
            <a:chExt cx="304050" cy="305625"/>
          </a:xfrm>
        </p:grpSpPr>
        <p:sp>
          <p:nvSpPr>
            <p:cNvPr id="12336" name="Google Shape;12336;p78"/>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8"/>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8"/>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8"/>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8"/>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8"/>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8"/>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78"/>
          <p:cNvGrpSpPr/>
          <p:nvPr/>
        </p:nvGrpSpPr>
        <p:grpSpPr>
          <a:xfrm>
            <a:off x="5527177" y="2275564"/>
            <a:ext cx="473881" cy="471471"/>
            <a:chOff x="-18294675" y="2434925"/>
            <a:chExt cx="304825" cy="303275"/>
          </a:xfrm>
        </p:grpSpPr>
        <p:sp>
          <p:nvSpPr>
            <p:cNvPr id="12344" name="Google Shape;12344;p78"/>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8"/>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8"/>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78"/>
          <p:cNvGrpSpPr/>
          <p:nvPr/>
        </p:nvGrpSpPr>
        <p:grpSpPr>
          <a:xfrm>
            <a:off x="5583492" y="2852107"/>
            <a:ext cx="361250" cy="471471"/>
            <a:chOff x="-18258450" y="2809825"/>
            <a:chExt cx="232375" cy="303275"/>
          </a:xfrm>
        </p:grpSpPr>
        <p:sp>
          <p:nvSpPr>
            <p:cNvPr id="12348" name="Google Shape;12348;p78"/>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8"/>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8"/>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1" name="Google Shape;12351;p78"/>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2" name="Google Shape;12352;p78"/>
          <p:cNvGrpSpPr/>
          <p:nvPr/>
        </p:nvGrpSpPr>
        <p:grpSpPr>
          <a:xfrm>
            <a:off x="3793692" y="3445233"/>
            <a:ext cx="415117" cy="473920"/>
            <a:chOff x="-16422500" y="2425450"/>
            <a:chExt cx="267025" cy="304850"/>
          </a:xfrm>
        </p:grpSpPr>
        <p:sp>
          <p:nvSpPr>
            <p:cNvPr id="12353" name="Google Shape;12353;p78"/>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8"/>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8"/>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78"/>
          <p:cNvGrpSpPr/>
          <p:nvPr/>
        </p:nvGrpSpPr>
        <p:grpSpPr>
          <a:xfrm>
            <a:off x="6096453" y="3445838"/>
            <a:ext cx="473920" cy="472676"/>
            <a:chOff x="-16442200" y="2801175"/>
            <a:chExt cx="304850" cy="304050"/>
          </a:xfrm>
        </p:grpSpPr>
        <p:sp>
          <p:nvSpPr>
            <p:cNvPr id="12357" name="Google Shape;12357;p78"/>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8"/>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8"/>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0" name="Google Shape;12360;p78"/>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8"/>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2" name="Google Shape;12362;p78"/>
          <p:cNvGrpSpPr/>
          <p:nvPr/>
        </p:nvGrpSpPr>
        <p:grpSpPr>
          <a:xfrm>
            <a:off x="3172167" y="2276343"/>
            <a:ext cx="481265" cy="469917"/>
            <a:chOff x="-19802200" y="2416025"/>
            <a:chExt cx="309575" cy="302275"/>
          </a:xfrm>
        </p:grpSpPr>
        <p:sp>
          <p:nvSpPr>
            <p:cNvPr id="12363" name="Google Shape;12363;p78"/>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8"/>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8"/>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8"/>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8"/>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78"/>
          <p:cNvGrpSpPr/>
          <p:nvPr/>
        </p:nvGrpSpPr>
        <p:grpSpPr>
          <a:xfrm>
            <a:off x="3175238" y="2851506"/>
            <a:ext cx="475125" cy="472676"/>
            <a:chOff x="-19801400" y="2788575"/>
            <a:chExt cx="305625" cy="304050"/>
          </a:xfrm>
        </p:grpSpPr>
        <p:sp>
          <p:nvSpPr>
            <p:cNvPr id="12369" name="Google Shape;12369;p78"/>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8"/>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8"/>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8"/>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8"/>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8"/>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78"/>
          <p:cNvGrpSpPr/>
          <p:nvPr/>
        </p:nvGrpSpPr>
        <p:grpSpPr>
          <a:xfrm>
            <a:off x="6130314" y="1688916"/>
            <a:ext cx="422463" cy="472676"/>
            <a:chOff x="-17903225" y="2060800"/>
            <a:chExt cx="271750" cy="304050"/>
          </a:xfrm>
        </p:grpSpPr>
        <p:sp>
          <p:nvSpPr>
            <p:cNvPr id="12376" name="Google Shape;12376;p78"/>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8"/>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8"/>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9" name="Google Shape;12379;p78"/>
          <p:cNvGrpSpPr/>
          <p:nvPr/>
        </p:nvGrpSpPr>
        <p:grpSpPr>
          <a:xfrm>
            <a:off x="6104605" y="2274962"/>
            <a:ext cx="473881" cy="472676"/>
            <a:chOff x="-17918975" y="2435725"/>
            <a:chExt cx="304825" cy="304050"/>
          </a:xfrm>
        </p:grpSpPr>
        <p:sp>
          <p:nvSpPr>
            <p:cNvPr id="12380" name="Google Shape;12380;p78"/>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8"/>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2" name="Google Shape;12382;p78"/>
          <p:cNvGrpSpPr/>
          <p:nvPr/>
        </p:nvGrpSpPr>
        <p:grpSpPr>
          <a:xfrm>
            <a:off x="6133365" y="2852729"/>
            <a:ext cx="416361" cy="470228"/>
            <a:chOff x="-17899300" y="2810625"/>
            <a:chExt cx="267825" cy="302475"/>
          </a:xfrm>
        </p:grpSpPr>
        <p:sp>
          <p:nvSpPr>
            <p:cNvPr id="12383" name="Google Shape;12383;p78"/>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8"/>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8"/>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78"/>
          <p:cNvGrpSpPr/>
          <p:nvPr/>
        </p:nvGrpSpPr>
        <p:grpSpPr>
          <a:xfrm>
            <a:off x="2039218" y="3461166"/>
            <a:ext cx="472676" cy="442089"/>
            <a:chOff x="-16066500" y="2060800"/>
            <a:chExt cx="304050" cy="284375"/>
          </a:xfrm>
        </p:grpSpPr>
        <p:sp>
          <p:nvSpPr>
            <p:cNvPr id="12387" name="Google Shape;12387;p78"/>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8"/>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8"/>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8"/>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8"/>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2" name="Google Shape;12392;p78"/>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8"/>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8"/>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5" name="Google Shape;12395;p78"/>
          <p:cNvGrpSpPr/>
          <p:nvPr/>
        </p:nvGrpSpPr>
        <p:grpSpPr>
          <a:xfrm>
            <a:off x="7923925" y="2297751"/>
            <a:ext cx="368362" cy="419314"/>
            <a:chOff x="4995050" y="3245650"/>
            <a:chExt cx="236950" cy="269725"/>
          </a:xfrm>
        </p:grpSpPr>
        <p:sp>
          <p:nvSpPr>
            <p:cNvPr id="12396" name="Google Shape;12396;p78"/>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8"/>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8"/>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9" name="Google Shape;12399;p78"/>
            <p:cNvGrpSpPr/>
            <p:nvPr/>
          </p:nvGrpSpPr>
          <p:grpSpPr>
            <a:xfrm>
              <a:off x="4995050" y="3245650"/>
              <a:ext cx="236950" cy="269725"/>
              <a:chOff x="4995050" y="3245650"/>
              <a:chExt cx="236950" cy="269725"/>
            </a:xfrm>
          </p:grpSpPr>
          <p:sp>
            <p:nvSpPr>
              <p:cNvPr id="12400" name="Google Shape;12400;p78"/>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8"/>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02" name="Google Shape;12402;p78"/>
          <p:cNvGrpSpPr/>
          <p:nvPr/>
        </p:nvGrpSpPr>
        <p:grpSpPr>
          <a:xfrm>
            <a:off x="5523718" y="1689744"/>
            <a:ext cx="483749" cy="481292"/>
            <a:chOff x="4724650" y="2885700"/>
            <a:chExt cx="270750" cy="269375"/>
          </a:xfrm>
        </p:grpSpPr>
        <p:sp>
          <p:nvSpPr>
            <p:cNvPr id="12403" name="Google Shape;12403;p78"/>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8"/>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8"/>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8"/>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8"/>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8"/>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8"/>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0" name="Google Shape;12410;p78"/>
          <p:cNvGrpSpPr/>
          <p:nvPr/>
        </p:nvGrpSpPr>
        <p:grpSpPr>
          <a:xfrm>
            <a:off x="4390823" y="1683870"/>
            <a:ext cx="389425" cy="467822"/>
            <a:chOff x="4459350" y="2882125"/>
            <a:chExt cx="228375" cy="274350"/>
          </a:xfrm>
        </p:grpSpPr>
        <p:sp>
          <p:nvSpPr>
            <p:cNvPr id="12411" name="Google Shape;12411;p78"/>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8"/>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8"/>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8"/>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8"/>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2416" name="Google Shape;12416;p78"/>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2417" name="Google Shape;12417;p78"/>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21"/>
        <p:cNvGrpSpPr/>
        <p:nvPr/>
      </p:nvGrpSpPr>
      <p:grpSpPr>
        <a:xfrm>
          <a:off x="0" y="0"/>
          <a:ext cx="0" cy="0"/>
          <a:chOff x="0" y="0"/>
          <a:chExt cx="0" cy="0"/>
        </a:xfrm>
      </p:grpSpPr>
      <p:sp>
        <p:nvSpPr>
          <p:cNvPr id="12422" name="Google Shape;12422;p7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2423" name="Google Shape;12423;p79"/>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4" name="Google Shape;12424;p79"/>
          <p:cNvGrpSpPr/>
          <p:nvPr/>
        </p:nvGrpSpPr>
        <p:grpSpPr>
          <a:xfrm>
            <a:off x="847082" y="2140412"/>
            <a:ext cx="426462" cy="420796"/>
            <a:chOff x="-6713450" y="2397900"/>
            <a:chExt cx="295375" cy="291450"/>
          </a:xfrm>
        </p:grpSpPr>
        <p:sp>
          <p:nvSpPr>
            <p:cNvPr id="12425" name="Google Shape;12425;p79"/>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9"/>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27" name="Google Shape;12427;p79"/>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28" name="Google Shape;12428;p79"/>
          <p:cNvGrpSpPr/>
          <p:nvPr/>
        </p:nvGrpSpPr>
        <p:grpSpPr>
          <a:xfrm>
            <a:off x="3551844" y="1631401"/>
            <a:ext cx="423069" cy="420507"/>
            <a:chOff x="-4932650" y="2046625"/>
            <a:chExt cx="293025" cy="291250"/>
          </a:xfrm>
        </p:grpSpPr>
        <p:sp>
          <p:nvSpPr>
            <p:cNvPr id="12429" name="Google Shape;12429;p79"/>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9"/>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31" name="Google Shape;12431;p79"/>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2" name="Google Shape;12432;p79"/>
          <p:cNvGrpSpPr/>
          <p:nvPr/>
        </p:nvGrpSpPr>
        <p:grpSpPr>
          <a:xfrm>
            <a:off x="3563775" y="2660957"/>
            <a:ext cx="423069" cy="420796"/>
            <a:chOff x="-4931075" y="2765725"/>
            <a:chExt cx="293025" cy="291450"/>
          </a:xfrm>
        </p:grpSpPr>
        <p:sp>
          <p:nvSpPr>
            <p:cNvPr id="12433" name="Google Shape;12433;p79"/>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9"/>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79"/>
          <p:cNvGrpSpPr/>
          <p:nvPr/>
        </p:nvGrpSpPr>
        <p:grpSpPr>
          <a:xfrm>
            <a:off x="6269343" y="1656289"/>
            <a:ext cx="420796" cy="370732"/>
            <a:chOff x="-3137650" y="2067900"/>
            <a:chExt cx="291450" cy="256775"/>
          </a:xfrm>
        </p:grpSpPr>
        <p:sp>
          <p:nvSpPr>
            <p:cNvPr id="12436" name="Google Shape;12436;p79"/>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9"/>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9"/>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79"/>
          <p:cNvGrpSpPr/>
          <p:nvPr/>
        </p:nvGrpSpPr>
        <p:grpSpPr>
          <a:xfrm>
            <a:off x="6269343" y="2139926"/>
            <a:ext cx="420796" cy="421770"/>
            <a:chOff x="-3137650" y="2408950"/>
            <a:chExt cx="291450" cy="292125"/>
          </a:xfrm>
        </p:grpSpPr>
        <p:sp>
          <p:nvSpPr>
            <p:cNvPr id="12440" name="Google Shape;12440;p79"/>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9"/>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9"/>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9"/>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9"/>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79"/>
          <p:cNvGrpSpPr/>
          <p:nvPr/>
        </p:nvGrpSpPr>
        <p:grpSpPr>
          <a:xfrm>
            <a:off x="6281274" y="2685412"/>
            <a:ext cx="420796" cy="371887"/>
            <a:chOff x="-3137650" y="2787000"/>
            <a:chExt cx="291450" cy="257575"/>
          </a:xfrm>
        </p:grpSpPr>
        <p:sp>
          <p:nvSpPr>
            <p:cNvPr id="12446" name="Google Shape;12446;p79"/>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9"/>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9"/>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9"/>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9"/>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9"/>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9"/>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9"/>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4" name="Google Shape;12454;p79"/>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9"/>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9"/>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7" name="Google Shape;12457;p79"/>
          <p:cNvGrpSpPr/>
          <p:nvPr/>
        </p:nvGrpSpPr>
        <p:grpSpPr>
          <a:xfrm>
            <a:off x="1399451" y="2660397"/>
            <a:ext cx="421914" cy="421914"/>
            <a:chOff x="-6354300" y="2757075"/>
            <a:chExt cx="292225" cy="292225"/>
          </a:xfrm>
        </p:grpSpPr>
        <p:sp>
          <p:nvSpPr>
            <p:cNvPr id="12458" name="Google Shape;12458;p79"/>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9"/>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9"/>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9"/>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79"/>
          <p:cNvGrpSpPr/>
          <p:nvPr/>
        </p:nvGrpSpPr>
        <p:grpSpPr>
          <a:xfrm>
            <a:off x="4093454" y="1629560"/>
            <a:ext cx="424188" cy="424188"/>
            <a:chOff x="-4573475" y="2045850"/>
            <a:chExt cx="293800" cy="293800"/>
          </a:xfrm>
        </p:grpSpPr>
        <p:sp>
          <p:nvSpPr>
            <p:cNvPr id="12463" name="Google Shape;12463;p79"/>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9"/>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79"/>
          <p:cNvGrpSpPr/>
          <p:nvPr/>
        </p:nvGrpSpPr>
        <p:grpSpPr>
          <a:xfrm>
            <a:off x="4092877" y="2138699"/>
            <a:ext cx="425343" cy="424225"/>
            <a:chOff x="-4570325" y="2405775"/>
            <a:chExt cx="294600" cy="293825"/>
          </a:xfrm>
        </p:grpSpPr>
        <p:sp>
          <p:nvSpPr>
            <p:cNvPr id="12466" name="Google Shape;12466;p79"/>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9"/>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79"/>
          <p:cNvGrpSpPr/>
          <p:nvPr/>
        </p:nvGrpSpPr>
        <p:grpSpPr>
          <a:xfrm>
            <a:off x="4105945" y="2659838"/>
            <a:ext cx="423069" cy="423033"/>
            <a:chOff x="-4572700" y="2764950"/>
            <a:chExt cx="293025" cy="293000"/>
          </a:xfrm>
        </p:grpSpPr>
        <p:sp>
          <p:nvSpPr>
            <p:cNvPr id="12469" name="Google Shape;12469;p79"/>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9"/>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9"/>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9"/>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9"/>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79"/>
          <p:cNvGrpSpPr/>
          <p:nvPr/>
        </p:nvGrpSpPr>
        <p:grpSpPr>
          <a:xfrm>
            <a:off x="6824707" y="1631239"/>
            <a:ext cx="414840" cy="420832"/>
            <a:chOff x="-2777700" y="2049775"/>
            <a:chExt cx="287325" cy="291475"/>
          </a:xfrm>
        </p:grpSpPr>
        <p:sp>
          <p:nvSpPr>
            <p:cNvPr id="12475" name="Google Shape;12475;p79"/>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9"/>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9"/>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9"/>
          <p:cNvGrpSpPr/>
          <p:nvPr/>
        </p:nvGrpSpPr>
        <p:grpSpPr>
          <a:xfrm>
            <a:off x="6821170" y="2140431"/>
            <a:ext cx="421914" cy="420759"/>
            <a:chOff x="-2571737" y="2403625"/>
            <a:chExt cx="292225" cy="291425"/>
          </a:xfrm>
        </p:grpSpPr>
        <p:sp>
          <p:nvSpPr>
            <p:cNvPr id="12479" name="Google Shape;12479;p79"/>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9"/>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9"/>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9"/>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9"/>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9"/>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9"/>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79"/>
          <p:cNvGrpSpPr/>
          <p:nvPr/>
        </p:nvGrpSpPr>
        <p:grpSpPr>
          <a:xfrm>
            <a:off x="6821170" y="2661534"/>
            <a:ext cx="421914" cy="419640"/>
            <a:chOff x="-2571737" y="2764550"/>
            <a:chExt cx="292225" cy="290650"/>
          </a:xfrm>
        </p:grpSpPr>
        <p:sp>
          <p:nvSpPr>
            <p:cNvPr id="12487" name="Google Shape;12487;p79"/>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9"/>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9"/>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79"/>
          <p:cNvGrpSpPr/>
          <p:nvPr/>
        </p:nvGrpSpPr>
        <p:grpSpPr>
          <a:xfrm>
            <a:off x="3020671" y="3230538"/>
            <a:ext cx="421914" cy="423864"/>
            <a:chOff x="-1333975" y="2365850"/>
            <a:chExt cx="292225" cy="293575"/>
          </a:xfrm>
        </p:grpSpPr>
        <p:sp>
          <p:nvSpPr>
            <p:cNvPr id="12491" name="Google Shape;12491;p79"/>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9"/>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9"/>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9"/>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9"/>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9"/>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9"/>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9"/>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9" name="Google Shape;12499;p79"/>
          <p:cNvGrpSpPr/>
          <p:nvPr/>
        </p:nvGrpSpPr>
        <p:grpSpPr>
          <a:xfrm>
            <a:off x="1954146" y="2660397"/>
            <a:ext cx="398020" cy="421914"/>
            <a:chOff x="-5995925" y="2757850"/>
            <a:chExt cx="275675" cy="292225"/>
          </a:xfrm>
        </p:grpSpPr>
        <p:sp>
          <p:nvSpPr>
            <p:cNvPr id="12500" name="Google Shape;12500;p79"/>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9"/>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9"/>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9"/>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9"/>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9"/>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9"/>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9"/>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9"/>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79"/>
          <p:cNvGrpSpPr/>
          <p:nvPr/>
        </p:nvGrpSpPr>
        <p:grpSpPr>
          <a:xfrm>
            <a:off x="4634433" y="1631816"/>
            <a:ext cx="421951" cy="419677"/>
            <a:chOff x="-4211975" y="2046625"/>
            <a:chExt cx="292250" cy="290675"/>
          </a:xfrm>
        </p:grpSpPr>
        <p:sp>
          <p:nvSpPr>
            <p:cNvPr id="12510" name="Google Shape;12510;p79"/>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9"/>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2" name="Google Shape;12512;p79"/>
          <p:cNvGrpSpPr/>
          <p:nvPr/>
        </p:nvGrpSpPr>
        <p:grpSpPr>
          <a:xfrm>
            <a:off x="4684479" y="2138699"/>
            <a:ext cx="321859" cy="424225"/>
            <a:chOff x="-4178875" y="2405775"/>
            <a:chExt cx="222925" cy="293825"/>
          </a:xfrm>
        </p:grpSpPr>
        <p:sp>
          <p:nvSpPr>
            <p:cNvPr id="12513" name="Google Shape;12513;p79"/>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9"/>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9"/>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79"/>
          <p:cNvGrpSpPr/>
          <p:nvPr/>
        </p:nvGrpSpPr>
        <p:grpSpPr>
          <a:xfrm>
            <a:off x="4646942" y="2673483"/>
            <a:ext cx="420796" cy="395746"/>
            <a:chOff x="-4211975" y="2783850"/>
            <a:chExt cx="291450" cy="274100"/>
          </a:xfrm>
        </p:grpSpPr>
        <p:sp>
          <p:nvSpPr>
            <p:cNvPr id="12517" name="Google Shape;12517;p79"/>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9"/>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9"/>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0" name="Google Shape;12520;p79"/>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1" name="Google Shape;12521;p79"/>
          <p:cNvGrpSpPr/>
          <p:nvPr/>
        </p:nvGrpSpPr>
        <p:grpSpPr>
          <a:xfrm>
            <a:off x="7351871" y="2140413"/>
            <a:ext cx="420796" cy="420796"/>
            <a:chOff x="-2419325" y="2408150"/>
            <a:chExt cx="291450" cy="291450"/>
          </a:xfrm>
        </p:grpSpPr>
        <p:sp>
          <p:nvSpPr>
            <p:cNvPr id="12522" name="Google Shape;12522;p79"/>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9"/>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9"/>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9"/>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9"/>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9"/>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9"/>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9" name="Google Shape;12529;p79"/>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0" name="Google Shape;12530;p79"/>
          <p:cNvGrpSpPr/>
          <p:nvPr/>
        </p:nvGrpSpPr>
        <p:grpSpPr>
          <a:xfrm>
            <a:off x="4673396" y="3231514"/>
            <a:ext cx="420796" cy="421914"/>
            <a:chOff x="-1333200" y="2770450"/>
            <a:chExt cx="291450" cy="292225"/>
          </a:xfrm>
        </p:grpSpPr>
        <p:sp>
          <p:nvSpPr>
            <p:cNvPr id="12531" name="Google Shape;12531;p79"/>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9"/>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3" name="Google Shape;12533;p79"/>
          <p:cNvGrpSpPr/>
          <p:nvPr/>
        </p:nvGrpSpPr>
        <p:grpSpPr>
          <a:xfrm>
            <a:off x="2470009" y="1631256"/>
            <a:ext cx="423069" cy="420796"/>
            <a:chOff x="-5635200" y="2037975"/>
            <a:chExt cx="293025" cy="291450"/>
          </a:xfrm>
        </p:grpSpPr>
        <p:sp>
          <p:nvSpPr>
            <p:cNvPr id="12534" name="Google Shape;12534;p79"/>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9"/>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79"/>
          <p:cNvGrpSpPr/>
          <p:nvPr/>
        </p:nvGrpSpPr>
        <p:grpSpPr>
          <a:xfrm>
            <a:off x="2468295" y="2140412"/>
            <a:ext cx="426499" cy="420796"/>
            <a:chOff x="-5637575" y="2397900"/>
            <a:chExt cx="295400" cy="291450"/>
          </a:xfrm>
        </p:grpSpPr>
        <p:sp>
          <p:nvSpPr>
            <p:cNvPr id="12537" name="Google Shape;12537;p79"/>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9"/>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9"/>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9"/>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79"/>
          <p:cNvGrpSpPr/>
          <p:nvPr/>
        </p:nvGrpSpPr>
        <p:grpSpPr>
          <a:xfrm>
            <a:off x="2481958" y="2660397"/>
            <a:ext cx="423033" cy="421914"/>
            <a:chOff x="-5635975" y="2757075"/>
            <a:chExt cx="293000" cy="292225"/>
          </a:xfrm>
        </p:grpSpPr>
        <p:sp>
          <p:nvSpPr>
            <p:cNvPr id="12542" name="Google Shape;12542;p79"/>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9"/>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79"/>
          <p:cNvGrpSpPr/>
          <p:nvPr/>
        </p:nvGrpSpPr>
        <p:grpSpPr>
          <a:xfrm>
            <a:off x="5165893" y="1631256"/>
            <a:ext cx="423069" cy="420796"/>
            <a:chOff x="-3854375" y="2046625"/>
            <a:chExt cx="293025" cy="291450"/>
          </a:xfrm>
        </p:grpSpPr>
        <p:sp>
          <p:nvSpPr>
            <p:cNvPr id="12545" name="Google Shape;12545;p79"/>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9"/>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7" name="Google Shape;12547;p79"/>
          <p:cNvGrpSpPr/>
          <p:nvPr/>
        </p:nvGrpSpPr>
        <p:grpSpPr>
          <a:xfrm>
            <a:off x="5164756" y="2138717"/>
            <a:ext cx="425343" cy="424188"/>
            <a:chOff x="-3854375" y="2405000"/>
            <a:chExt cx="294600" cy="293800"/>
          </a:xfrm>
        </p:grpSpPr>
        <p:sp>
          <p:nvSpPr>
            <p:cNvPr id="12548" name="Google Shape;12548;p79"/>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9"/>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79"/>
          <p:cNvGrpSpPr/>
          <p:nvPr/>
        </p:nvGrpSpPr>
        <p:grpSpPr>
          <a:xfrm>
            <a:off x="5178961" y="2659838"/>
            <a:ext cx="420796" cy="423033"/>
            <a:chOff x="-3852025" y="2764950"/>
            <a:chExt cx="291450" cy="293000"/>
          </a:xfrm>
        </p:grpSpPr>
        <p:sp>
          <p:nvSpPr>
            <p:cNvPr id="12551" name="Google Shape;12551;p79"/>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9"/>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3" name="Google Shape;12553;p79"/>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9"/>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5" name="Google Shape;12555;p79"/>
          <p:cNvGrpSpPr/>
          <p:nvPr/>
        </p:nvGrpSpPr>
        <p:grpSpPr>
          <a:xfrm>
            <a:off x="7901550" y="2660398"/>
            <a:ext cx="420796" cy="421914"/>
            <a:chOff x="-2060175" y="2768875"/>
            <a:chExt cx="291450" cy="292225"/>
          </a:xfrm>
        </p:grpSpPr>
        <p:sp>
          <p:nvSpPr>
            <p:cNvPr id="12556" name="Google Shape;12556;p79"/>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9"/>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8" name="Google Shape;12558;p79"/>
          <p:cNvGrpSpPr/>
          <p:nvPr/>
        </p:nvGrpSpPr>
        <p:grpSpPr>
          <a:xfrm>
            <a:off x="1915160" y="3232071"/>
            <a:ext cx="421914" cy="420796"/>
            <a:chOff x="-937025" y="2064750"/>
            <a:chExt cx="292225" cy="291450"/>
          </a:xfrm>
        </p:grpSpPr>
        <p:sp>
          <p:nvSpPr>
            <p:cNvPr id="12559" name="Google Shape;12559;p79"/>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9"/>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9"/>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79"/>
          <p:cNvGrpSpPr/>
          <p:nvPr/>
        </p:nvGrpSpPr>
        <p:grpSpPr>
          <a:xfrm>
            <a:off x="3018323" y="1630697"/>
            <a:ext cx="421951" cy="421914"/>
            <a:chOff x="-5276050" y="2037975"/>
            <a:chExt cx="292250" cy="292225"/>
          </a:xfrm>
        </p:grpSpPr>
        <p:sp>
          <p:nvSpPr>
            <p:cNvPr id="12563" name="Google Shape;12563;p79"/>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9"/>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9"/>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6" name="Google Shape;12566;p79"/>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9"/>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8" name="Google Shape;12568;p79"/>
          <p:cNvGrpSpPr/>
          <p:nvPr/>
        </p:nvGrpSpPr>
        <p:grpSpPr>
          <a:xfrm>
            <a:off x="5777136" y="1631256"/>
            <a:ext cx="324133" cy="420796"/>
            <a:chOff x="-3462150" y="2046625"/>
            <a:chExt cx="224500" cy="291450"/>
          </a:xfrm>
        </p:grpSpPr>
        <p:sp>
          <p:nvSpPr>
            <p:cNvPr id="12569" name="Google Shape;12569;p79"/>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9"/>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9"/>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9"/>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9"/>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9"/>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9"/>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6" name="Google Shape;12576;p79"/>
          <p:cNvGrpSpPr/>
          <p:nvPr/>
        </p:nvGrpSpPr>
        <p:grpSpPr>
          <a:xfrm>
            <a:off x="5752700" y="2139276"/>
            <a:ext cx="373006" cy="423069"/>
            <a:chOff x="-3478675" y="2405775"/>
            <a:chExt cx="258350" cy="293025"/>
          </a:xfrm>
        </p:grpSpPr>
        <p:sp>
          <p:nvSpPr>
            <p:cNvPr id="12577" name="Google Shape;12577;p79"/>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9"/>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9"/>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9"/>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1" name="Google Shape;12581;p79"/>
          <p:cNvGrpSpPr/>
          <p:nvPr/>
        </p:nvGrpSpPr>
        <p:grpSpPr>
          <a:xfrm>
            <a:off x="5815218" y="2660398"/>
            <a:ext cx="271831" cy="421914"/>
            <a:chOff x="-3443250" y="2765725"/>
            <a:chExt cx="188275" cy="292225"/>
          </a:xfrm>
        </p:grpSpPr>
        <p:sp>
          <p:nvSpPr>
            <p:cNvPr id="12582" name="Google Shape;12582;p79"/>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9"/>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9"/>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9"/>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79"/>
          <p:cNvGrpSpPr/>
          <p:nvPr/>
        </p:nvGrpSpPr>
        <p:grpSpPr>
          <a:xfrm>
            <a:off x="844114" y="3230934"/>
            <a:ext cx="371887" cy="423069"/>
            <a:chOff x="-1684475" y="2049000"/>
            <a:chExt cx="257575" cy="293025"/>
          </a:xfrm>
        </p:grpSpPr>
        <p:sp>
          <p:nvSpPr>
            <p:cNvPr id="12587" name="Google Shape;12587;p79"/>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9"/>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9"/>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9"/>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1" name="Google Shape;12591;p79"/>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92" name="Google Shape;12592;p79"/>
          <p:cNvGrpSpPr/>
          <p:nvPr/>
        </p:nvGrpSpPr>
        <p:grpSpPr>
          <a:xfrm>
            <a:off x="4134007" y="3231514"/>
            <a:ext cx="420796" cy="421914"/>
            <a:chOff x="-1700225" y="2768875"/>
            <a:chExt cx="291450" cy="292225"/>
          </a:xfrm>
        </p:grpSpPr>
        <p:sp>
          <p:nvSpPr>
            <p:cNvPr id="12593" name="Google Shape;12593;p7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79"/>
          <p:cNvGrpSpPr/>
          <p:nvPr/>
        </p:nvGrpSpPr>
        <p:grpSpPr>
          <a:xfrm>
            <a:off x="3602355" y="3230935"/>
            <a:ext cx="371887" cy="423069"/>
            <a:chOff x="-919700" y="2420750"/>
            <a:chExt cx="257575" cy="293025"/>
          </a:xfrm>
        </p:grpSpPr>
        <p:sp>
          <p:nvSpPr>
            <p:cNvPr id="12600" name="Google Shape;12600;p79"/>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9"/>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9"/>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79"/>
          <p:cNvGrpSpPr/>
          <p:nvPr/>
        </p:nvGrpSpPr>
        <p:grpSpPr>
          <a:xfrm>
            <a:off x="1937547" y="1645950"/>
            <a:ext cx="409531" cy="410617"/>
            <a:chOff x="6679825" y="2693700"/>
            <a:chExt cx="257875" cy="258575"/>
          </a:xfrm>
        </p:grpSpPr>
        <p:sp>
          <p:nvSpPr>
            <p:cNvPr id="12604" name="Google Shape;12604;p79"/>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9"/>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79"/>
          <p:cNvGrpSpPr/>
          <p:nvPr/>
        </p:nvGrpSpPr>
        <p:grpSpPr>
          <a:xfrm>
            <a:off x="1927121" y="2142110"/>
            <a:ext cx="420531" cy="417262"/>
            <a:chOff x="6790450" y="3119050"/>
            <a:chExt cx="262750" cy="260675"/>
          </a:xfrm>
        </p:grpSpPr>
        <p:sp>
          <p:nvSpPr>
            <p:cNvPr id="12607" name="Google Shape;12607;p79"/>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9"/>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9" name="Google Shape;12609;p79"/>
          <p:cNvGrpSpPr/>
          <p:nvPr/>
        </p:nvGrpSpPr>
        <p:grpSpPr>
          <a:xfrm>
            <a:off x="6853082" y="3755436"/>
            <a:ext cx="358093" cy="407391"/>
            <a:chOff x="7660859" y="2571753"/>
            <a:chExt cx="366561" cy="417024"/>
          </a:xfrm>
        </p:grpSpPr>
        <p:sp>
          <p:nvSpPr>
            <p:cNvPr id="12610" name="Google Shape;12610;p79"/>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9"/>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9"/>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79"/>
          <p:cNvGrpSpPr/>
          <p:nvPr/>
        </p:nvGrpSpPr>
        <p:grpSpPr>
          <a:xfrm>
            <a:off x="4387763" y="3755436"/>
            <a:ext cx="407391" cy="407391"/>
            <a:chOff x="5566722" y="2571753"/>
            <a:chExt cx="417024" cy="417024"/>
          </a:xfrm>
        </p:grpSpPr>
        <p:sp>
          <p:nvSpPr>
            <p:cNvPr id="12614" name="Google Shape;12614;p79"/>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9"/>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79"/>
          <p:cNvGrpSpPr/>
          <p:nvPr/>
        </p:nvGrpSpPr>
        <p:grpSpPr>
          <a:xfrm>
            <a:off x="5004096" y="3857692"/>
            <a:ext cx="407381" cy="202880"/>
            <a:chOff x="6090251" y="2676413"/>
            <a:chExt cx="417014" cy="207677"/>
          </a:xfrm>
        </p:grpSpPr>
        <p:sp>
          <p:nvSpPr>
            <p:cNvPr id="12617" name="Google Shape;12617;p79"/>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9"/>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9"/>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9"/>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79"/>
          <p:cNvGrpSpPr/>
          <p:nvPr/>
        </p:nvGrpSpPr>
        <p:grpSpPr>
          <a:xfrm>
            <a:off x="6236750" y="3755436"/>
            <a:ext cx="407391" cy="407391"/>
            <a:chOff x="7137330" y="2571753"/>
            <a:chExt cx="417024" cy="417024"/>
          </a:xfrm>
        </p:grpSpPr>
        <p:sp>
          <p:nvSpPr>
            <p:cNvPr id="12622" name="Google Shape;12622;p79"/>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9"/>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9"/>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79"/>
          <p:cNvGrpSpPr/>
          <p:nvPr/>
        </p:nvGrpSpPr>
        <p:grpSpPr>
          <a:xfrm>
            <a:off x="5620418" y="3755436"/>
            <a:ext cx="407391" cy="407391"/>
            <a:chOff x="6613801" y="2571753"/>
            <a:chExt cx="417024" cy="417024"/>
          </a:xfrm>
        </p:grpSpPr>
        <p:sp>
          <p:nvSpPr>
            <p:cNvPr id="12626" name="Google Shape;12626;p79"/>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9"/>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9"/>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9"/>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9"/>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79"/>
          <p:cNvGrpSpPr/>
          <p:nvPr/>
        </p:nvGrpSpPr>
        <p:grpSpPr>
          <a:xfrm>
            <a:off x="7908242" y="3238780"/>
            <a:ext cx="407411" cy="407411"/>
            <a:chOff x="2964567" y="2571753"/>
            <a:chExt cx="417045" cy="417045"/>
          </a:xfrm>
        </p:grpSpPr>
        <p:sp>
          <p:nvSpPr>
            <p:cNvPr id="12632" name="Google Shape;12632;p79"/>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9"/>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4" name="Google Shape;12634;p79"/>
          <p:cNvGrpSpPr/>
          <p:nvPr/>
        </p:nvGrpSpPr>
        <p:grpSpPr>
          <a:xfrm>
            <a:off x="1922414" y="3815897"/>
            <a:ext cx="407391" cy="286470"/>
            <a:chOff x="3476576" y="2633631"/>
            <a:chExt cx="417024" cy="293244"/>
          </a:xfrm>
        </p:grpSpPr>
        <p:sp>
          <p:nvSpPr>
            <p:cNvPr id="12635" name="Google Shape;12635;p79"/>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9"/>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79"/>
          <p:cNvGrpSpPr/>
          <p:nvPr/>
        </p:nvGrpSpPr>
        <p:grpSpPr>
          <a:xfrm>
            <a:off x="2538746" y="3755508"/>
            <a:ext cx="407411" cy="407248"/>
            <a:chOff x="3988564" y="2571836"/>
            <a:chExt cx="417045" cy="416878"/>
          </a:xfrm>
        </p:grpSpPr>
        <p:sp>
          <p:nvSpPr>
            <p:cNvPr id="12638" name="Google Shape;12638;p79"/>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9"/>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0" name="Google Shape;12640;p79"/>
          <p:cNvGrpSpPr/>
          <p:nvPr/>
        </p:nvGrpSpPr>
        <p:grpSpPr>
          <a:xfrm>
            <a:off x="3155099" y="3755436"/>
            <a:ext cx="407391" cy="407391"/>
            <a:chOff x="4500573" y="2571753"/>
            <a:chExt cx="417024" cy="417024"/>
          </a:xfrm>
        </p:grpSpPr>
        <p:sp>
          <p:nvSpPr>
            <p:cNvPr id="12641" name="Google Shape;12641;p79"/>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9"/>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79"/>
          <p:cNvGrpSpPr/>
          <p:nvPr/>
        </p:nvGrpSpPr>
        <p:grpSpPr>
          <a:xfrm>
            <a:off x="3771431" y="3755436"/>
            <a:ext cx="407391" cy="407391"/>
            <a:chOff x="5012603" y="2571753"/>
            <a:chExt cx="417024" cy="417024"/>
          </a:xfrm>
        </p:grpSpPr>
        <p:sp>
          <p:nvSpPr>
            <p:cNvPr id="12644" name="Google Shape;12644;p79"/>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9"/>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46" name="Google Shape;12646;p79"/>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7" name="Google Shape;12647;p79"/>
          <p:cNvGrpSpPr/>
          <p:nvPr/>
        </p:nvGrpSpPr>
        <p:grpSpPr>
          <a:xfrm>
            <a:off x="5733329" y="3238790"/>
            <a:ext cx="407432" cy="407391"/>
            <a:chOff x="812101" y="2571761"/>
            <a:chExt cx="417066" cy="417024"/>
          </a:xfrm>
        </p:grpSpPr>
        <p:sp>
          <p:nvSpPr>
            <p:cNvPr id="12648" name="Google Shape;12648;p79"/>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9"/>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9"/>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9"/>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79"/>
          <p:cNvGrpSpPr/>
          <p:nvPr/>
        </p:nvGrpSpPr>
        <p:grpSpPr>
          <a:xfrm>
            <a:off x="6253923" y="3238790"/>
            <a:ext cx="407391" cy="407391"/>
            <a:chOff x="1323129" y="2571761"/>
            <a:chExt cx="417024" cy="417024"/>
          </a:xfrm>
        </p:grpSpPr>
        <p:sp>
          <p:nvSpPr>
            <p:cNvPr id="12653" name="Google Shape;12653;p79"/>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9"/>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9"/>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9"/>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7" name="Google Shape;12657;p79"/>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8" name="Google Shape;12658;p79"/>
          <p:cNvGrpSpPr/>
          <p:nvPr/>
        </p:nvGrpSpPr>
        <p:grpSpPr>
          <a:xfrm>
            <a:off x="7390398" y="3238843"/>
            <a:ext cx="408023" cy="407411"/>
            <a:chOff x="2344476" y="2571761"/>
            <a:chExt cx="417671" cy="417045"/>
          </a:xfrm>
        </p:grpSpPr>
        <p:sp>
          <p:nvSpPr>
            <p:cNvPr id="12659" name="Google Shape;12659;p79"/>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9"/>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664"/>
        <p:cNvGrpSpPr/>
        <p:nvPr/>
      </p:nvGrpSpPr>
      <p:grpSpPr>
        <a:xfrm>
          <a:off x="0" y="0"/>
          <a:ext cx="0" cy="0"/>
          <a:chOff x="0" y="0"/>
          <a:chExt cx="0" cy="0"/>
        </a:xfrm>
      </p:grpSpPr>
      <p:pic>
        <p:nvPicPr>
          <p:cNvPr id="12665" name="Google Shape;12665;p8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9" name="Google Shape;219;p34"/>
          <p:cNvSpPr txBox="1">
            <a:spLocks noGrp="1"/>
          </p:cNvSpPr>
          <p:nvPr>
            <p:ph type="title"/>
          </p:nvPr>
        </p:nvSpPr>
        <p:spPr>
          <a:xfrm flipH="1">
            <a:off x="6271260" y="1554480"/>
            <a:ext cx="2872740" cy="198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uk-UA" dirty="0"/>
              <a:t>Діаграма варіантів використання</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43"/>
          <p:cNvSpPr/>
          <p:nvPr/>
        </p:nvSpPr>
        <p:spPr>
          <a:xfrm>
            <a:off x="3622425" y="1872861"/>
            <a:ext cx="2199900" cy="1791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3"/>
          <p:cNvSpPr txBox="1">
            <a:spLocks noGrp="1"/>
          </p:cNvSpPr>
          <p:nvPr>
            <p:ph type="title"/>
          </p:nvPr>
        </p:nvSpPr>
        <p:spPr>
          <a:xfrm>
            <a:off x="330075" y="1721825"/>
            <a:ext cx="2185500" cy="171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uk-UA" dirty="0"/>
              <a:t>Висновки</a:t>
            </a:r>
            <a:endParaRPr dirty="0"/>
          </a:p>
        </p:txBody>
      </p:sp>
      <p:sp>
        <p:nvSpPr>
          <p:cNvPr id="301" name="Google Shape;301;p43"/>
          <p:cNvSpPr txBox="1">
            <a:spLocks noGrp="1"/>
          </p:cNvSpPr>
          <p:nvPr>
            <p:ph type="subTitle" idx="4294967295"/>
          </p:nvPr>
        </p:nvSpPr>
        <p:spPr>
          <a:xfrm>
            <a:off x="5879325" y="1855675"/>
            <a:ext cx="3024284" cy="40902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uk-UA" dirty="0"/>
              <a:t>Формування вимог та функціональних характеристик</a:t>
            </a:r>
            <a:endParaRPr dirty="0"/>
          </a:p>
        </p:txBody>
      </p:sp>
      <p:sp>
        <p:nvSpPr>
          <p:cNvPr id="306" name="Google Shape;306;p43"/>
          <p:cNvSpPr/>
          <p:nvPr/>
        </p:nvSpPr>
        <p:spPr>
          <a:xfrm>
            <a:off x="3622425" y="1872861"/>
            <a:ext cx="1212650" cy="177977"/>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3"/>
          <p:cNvSpPr txBox="1">
            <a:spLocks noGrp="1"/>
          </p:cNvSpPr>
          <p:nvPr>
            <p:ph type="subTitle" idx="4294967295"/>
          </p:nvPr>
        </p:nvSpPr>
        <p:spPr>
          <a:xfrm>
            <a:off x="3679425" y="1852961"/>
            <a:ext cx="332700" cy="218700"/>
          </a:xfrm>
          <a:prstGeom prst="rect">
            <a:avLst/>
          </a:prstGeom>
        </p:spPr>
        <p:txBody>
          <a:bodyPr spcFirstLastPara="1" wrap="square" lIns="0" tIns="0" rIns="0" bIns="0" anchor="ctr" anchorCtr="0">
            <a:noAutofit/>
          </a:bodyPr>
          <a:lstStyle/>
          <a:p>
            <a:pPr marL="0" lvl="0" indent="0" algn="l" rtl="0">
              <a:lnSpc>
                <a:spcPct val="100000"/>
              </a:lnSpc>
              <a:spcBef>
                <a:spcPts val="0"/>
              </a:spcBef>
              <a:spcAft>
                <a:spcPts val="0"/>
              </a:spcAft>
              <a:buNone/>
            </a:pPr>
            <a:r>
              <a:rPr lang="uk-UA" sz="1200" dirty="0">
                <a:solidFill>
                  <a:schemeClr val="lt1"/>
                </a:solidFill>
              </a:rPr>
              <a:t>70</a:t>
            </a:r>
            <a:r>
              <a:rPr lang="en" sz="1200" dirty="0">
                <a:solidFill>
                  <a:schemeClr val="lt1"/>
                </a:solidFill>
              </a:rPr>
              <a:t>%</a:t>
            </a:r>
            <a:endParaRPr sz="1200" dirty="0">
              <a:solidFill>
                <a:schemeClr val="lt1"/>
              </a:solidFill>
            </a:endParaRPr>
          </a:p>
        </p:txBody>
      </p:sp>
      <p:sp>
        <p:nvSpPr>
          <p:cNvPr id="316" name="Google Shape;316;p43"/>
          <p:cNvSpPr txBox="1">
            <a:spLocks noGrp="1"/>
          </p:cNvSpPr>
          <p:nvPr>
            <p:ph type="subTitle" idx="4294967295"/>
          </p:nvPr>
        </p:nvSpPr>
        <p:spPr>
          <a:xfrm>
            <a:off x="3675973" y="2654868"/>
            <a:ext cx="332700" cy="218700"/>
          </a:xfrm>
          <a:prstGeom prst="rect">
            <a:avLst/>
          </a:prstGeom>
        </p:spPr>
        <p:txBody>
          <a:bodyPr spcFirstLastPara="1" wrap="square" lIns="0" tIns="0" rIns="0" bIns="0" anchor="ctr" anchorCtr="0">
            <a:noAutofit/>
          </a:bodyPr>
          <a:lstStyle/>
          <a:p>
            <a:pPr marL="0" lvl="0" indent="0" algn="l" rtl="0">
              <a:lnSpc>
                <a:spcPct val="100000"/>
              </a:lnSpc>
              <a:spcBef>
                <a:spcPts val="0"/>
              </a:spcBef>
              <a:spcAft>
                <a:spcPts val="0"/>
              </a:spcAft>
              <a:buNone/>
            </a:pPr>
            <a:r>
              <a:rPr lang="en" sz="1200">
                <a:solidFill>
                  <a:schemeClr val="lt1"/>
                </a:solidFill>
              </a:rPr>
              <a:t>95%</a:t>
            </a:r>
            <a:endParaRPr sz="1200">
              <a:solidFill>
                <a:schemeClr val="lt1"/>
              </a:solidFill>
            </a:endParaRPr>
          </a:p>
        </p:txBody>
      </p:sp>
      <p:sp>
        <p:nvSpPr>
          <p:cNvPr id="317" name="Google Shape;317;p43"/>
          <p:cNvSpPr/>
          <p:nvPr/>
        </p:nvSpPr>
        <p:spPr>
          <a:xfrm>
            <a:off x="3618973" y="2670901"/>
            <a:ext cx="2199900" cy="1791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3"/>
          <p:cNvSpPr/>
          <p:nvPr/>
        </p:nvSpPr>
        <p:spPr>
          <a:xfrm>
            <a:off x="3618973" y="2670912"/>
            <a:ext cx="953027" cy="195121"/>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3"/>
          <p:cNvSpPr txBox="1">
            <a:spLocks noGrp="1"/>
          </p:cNvSpPr>
          <p:nvPr>
            <p:ph type="subTitle" idx="4294967295"/>
          </p:nvPr>
        </p:nvSpPr>
        <p:spPr>
          <a:xfrm>
            <a:off x="3675973" y="2650988"/>
            <a:ext cx="332700" cy="218700"/>
          </a:xfrm>
          <a:prstGeom prst="rect">
            <a:avLst/>
          </a:prstGeom>
        </p:spPr>
        <p:txBody>
          <a:bodyPr spcFirstLastPara="1" wrap="square" lIns="0" tIns="0" rIns="0" bIns="0" anchor="ctr" anchorCtr="0">
            <a:noAutofit/>
          </a:bodyPr>
          <a:lstStyle/>
          <a:p>
            <a:pPr marL="0" lvl="0" indent="0" algn="l" rtl="0">
              <a:lnSpc>
                <a:spcPct val="100000"/>
              </a:lnSpc>
              <a:spcBef>
                <a:spcPts val="0"/>
              </a:spcBef>
              <a:spcAft>
                <a:spcPts val="0"/>
              </a:spcAft>
              <a:buNone/>
            </a:pPr>
            <a:r>
              <a:rPr lang="uk-UA" sz="1200" dirty="0">
                <a:solidFill>
                  <a:schemeClr val="lt1"/>
                </a:solidFill>
              </a:rPr>
              <a:t>45</a:t>
            </a:r>
            <a:r>
              <a:rPr lang="en" sz="1200" dirty="0">
                <a:solidFill>
                  <a:schemeClr val="lt1"/>
                </a:solidFill>
              </a:rPr>
              <a:t>%</a:t>
            </a:r>
            <a:endParaRPr sz="1200" dirty="0">
              <a:solidFill>
                <a:schemeClr val="lt1"/>
              </a:solidFill>
            </a:endParaRPr>
          </a:p>
        </p:txBody>
      </p:sp>
      <p:sp>
        <p:nvSpPr>
          <p:cNvPr id="320" name="Google Shape;320;p43"/>
          <p:cNvSpPr/>
          <p:nvPr/>
        </p:nvSpPr>
        <p:spPr>
          <a:xfrm>
            <a:off x="3618975" y="1274989"/>
            <a:ext cx="2199900" cy="1791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3"/>
          <p:cNvSpPr/>
          <p:nvPr/>
        </p:nvSpPr>
        <p:spPr>
          <a:xfrm>
            <a:off x="3618974" y="1274989"/>
            <a:ext cx="2199899" cy="154423"/>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3"/>
          <p:cNvSpPr txBox="1">
            <a:spLocks noGrp="1"/>
          </p:cNvSpPr>
          <p:nvPr>
            <p:ph type="subTitle" idx="4294967295"/>
          </p:nvPr>
        </p:nvSpPr>
        <p:spPr>
          <a:xfrm>
            <a:off x="3675975" y="1255089"/>
            <a:ext cx="506400" cy="218700"/>
          </a:xfrm>
          <a:prstGeom prst="rect">
            <a:avLst/>
          </a:prstGeom>
        </p:spPr>
        <p:txBody>
          <a:bodyPr spcFirstLastPara="1" wrap="square" lIns="0" tIns="0" rIns="0" bIns="0" anchor="ctr" anchorCtr="0">
            <a:noAutofit/>
          </a:bodyPr>
          <a:lstStyle/>
          <a:p>
            <a:pPr marL="0" lvl="0" indent="0" algn="l" rtl="0">
              <a:lnSpc>
                <a:spcPct val="100000"/>
              </a:lnSpc>
              <a:spcBef>
                <a:spcPts val="0"/>
              </a:spcBef>
              <a:spcAft>
                <a:spcPts val="0"/>
              </a:spcAft>
              <a:buNone/>
            </a:pPr>
            <a:r>
              <a:rPr lang="uk-UA" sz="1200" dirty="0">
                <a:solidFill>
                  <a:schemeClr val="lt1"/>
                </a:solidFill>
              </a:rPr>
              <a:t>100</a:t>
            </a:r>
            <a:r>
              <a:rPr lang="en" sz="1200" dirty="0">
                <a:solidFill>
                  <a:schemeClr val="lt1"/>
                </a:solidFill>
              </a:rPr>
              <a:t>%</a:t>
            </a:r>
            <a:endParaRPr sz="1200" dirty="0">
              <a:solidFill>
                <a:schemeClr val="lt1"/>
              </a:solidFill>
            </a:endParaRPr>
          </a:p>
        </p:txBody>
      </p:sp>
      <p:sp>
        <p:nvSpPr>
          <p:cNvPr id="332" name="Google Shape;332;p43"/>
          <p:cNvSpPr/>
          <p:nvPr/>
        </p:nvSpPr>
        <p:spPr>
          <a:xfrm rot="-5400000">
            <a:off x="2751875" y="1496912"/>
            <a:ext cx="2835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1;p43">
            <a:extLst>
              <a:ext uri="{FF2B5EF4-FFF2-40B4-BE49-F238E27FC236}">
                <a16:creationId xmlns:a16="http://schemas.microsoft.com/office/drawing/2014/main" id="{AE5A271E-6FD8-4310-91DC-205DF7BE68A6}"/>
              </a:ext>
            </a:extLst>
          </p:cNvPr>
          <p:cNvSpPr txBox="1">
            <a:spLocks/>
          </p:cNvSpPr>
          <p:nvPr/>
        </p:nvSpPr>
        <p:spPr>
          <a:xfrm>
            <a:off x="5879323" y="2654849"/>
            <a:ext cx="3024284" cy="39803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1pPr>
            <a:lvl2pPr marL="914400" marR="0" lvl="1"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2pPr>
            <a:lvl3pPr marL="1371600" marR="0" lvl="2"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3pPr>
            <a:lvl4pPr marL="1828800" marR="0" lvl="3"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4pPr>
            <a:lvl5pPr marL="2286000" marR="0" lvl="4"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5pPr>
            <a:lvl6pPr marL="2743200" marR="0" lvl="5"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6pPr>
            <a:lvl7pPr marL="3200400" marR="0" lvl="6"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7pPr>
            <a:lvl8pPr marL="3657600" marR="0" lvl="7"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8pPr>
            <a:lvl9pPr marL="4114800" marR="0" lvl="8" indent="-317500" algn="l" rtl="0">
              <a:lnSpc>
                <a:spcPct val="115000"/>
              </a:lnSpc>
              <a:spcBef>
                <a:spcPts val="1600"/>
              </a:spcBef>
              <a:spcAft>
                <a:spcPts val="160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9pPr>
          </a:lstStyle>
          <a:p>
            <a:pPr marL="0" indent="0">
              <a:buFont typeface="Encode Sans Semi Condensed"/>
              <a:buNone/>
            </a:pPr>
            <a:r>
              <a:rPr lang="uk-UA" dirty="0"/>
              <a:t>Розробка програмного забезпечення</a:t>
            </a:r>
          </a:p>
        </p:txBody>
      </p:sp>
      <p:sp>
        <p:nvSpPr>
          <p:cNvPr id="39" name="Google Shape;301;p43">
            <a:extLst>
              <a:ext uri="{FF2B5EF4-FFF2-40B4-BE49-F238E27FC236}">
                <a16:creationId xmlns:a16="http://schemas.microsoft.com/office/drawing/2014/main" id="{2FCD3AF3-595C-45B9-A9BB-71B8197066DD}"/>
              </a:ext>
            </a:extLst>
          </p:cNvPr>
          <p:cNvSpPr txBox="1">
            <a:spLocks/>
          </p:cNvSpPr>
          <p:nvPr/>
        </p:nvSpPr>
        <p:spPr>
          <a:xfrm>
            <a:off x="5879325" y="1253698"/>
            <a:ext cx="3024284" cy="218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1pPr>
            <a:lvl2pPr marL="914400" marR="0" lvl="1"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2pPr>
            <a:lvl3pPr marL="1371600" marR="0" lvl="2"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3pPr>
            <a:lvl4pPr marL="1828800" marR="0" lvl="3"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4pPr>
            <a:lvl5pPr marL="2286000" marR="0" lvl="4"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5pPr>
            <a:lvl6pPr marL="2743200" marR="0" lvl="5"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6pPr>
            <a:lvl7pPr marL="3200400" marR="0" lvl="6"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7pPr>
            <a:lvl8pPr marL="3657600" marR="0" lvl="7"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8pPr>
            <a:lvl9pPr marL="4114800" marR="0" lvl="8" indent="-317500" algn="l" rtl="0">
              <a:lnSpc>
                <a:spcPct val="115000"/>
              </a:lnSpc>
              <a:spcBef>
                <a:spcPts val="1600"/>
              </a:spcBef>
              <a:spcAft>
                <a:spcPts val="160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9pPr>
          </a:lstStyle>
          <a:p>
            <a:pPr marL="0" indent="0">
              <a:buFont typeface="Encode Sans Semi Condensed"/>
              <a:buNone/>
            </a:pPr>
            <a:r>
              <a:rPr lang="uk-UA" dirty="0"/>
              <a:t>Розробка математичної моделі</a:t>
            </a:r>
          </a:p>
        </p:txBody>
      </p:sp>
      <p:sp>
        <p:nvSpPr>
          <p:cNvPr id="40" name="Google Shape;316;p43">
            <a:extLst>
              <a:ext uri="{FF2B5EF4-FFF2-40B4-BE49-F238E27FC236}">
                <a16:creationId xmlns:a16="http://schemas.microsoft.com/office/drawing/2014/main" id="{9C4898D3-0853-4784-8038-B29FC107FF83}"/>
              </a:ext>
            </a:extLst>
          </p:cNvPr>
          <p:cNvSpPr txBox="1">
            <a:spLocks/>
          </p:cNvSpPr>
          <p:nvPr/>
        </p:nvSpPr>
        <p:spPr>
          <a:xfrm>
            <a:off x="3675973" y="3518986"/>
            <a:ext cx="332700" cy="2187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1pPr>
            <a:lvl2pPr marL="914400" marR="0" lvl="1"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2pPr>
            <a:lvl3pPr marL="1371600" marR="0" lvl="2"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3pPr>
            <a:lvl4pPr marL="1828800" marR="0" lvl="3"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4pPr>
            <a:lvl5pPr marL="2286000" marR="0" lvl="4"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5pPr>
            <a:lvl6pPr marL="2743200" marR="0" lvl="5"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6pPr>
            <a:lvl7pPr marL="3200400" marR="0" lvl="6"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7pPr>
            <a:lvl8pPr marL="3657600" marR="0" lvl="7"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8pPr>
            <a:lvl9pPr marL="4114800" marR="0" lvl="8" indent="-317500" algn="l" rtl="0">
              <a:lnSpc>
                <a:spcPct val="115000"/>
              </a:lnSpc>
              <a:spcBef>
                <a:spcPts val="1600"/>
              </a:spcBef>
              <a:spcAft>
                <a:spcPts val="160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9pPr>
          </a:lstStyle>
          <a:p>
            <a:pPr marL="0" indent="0">
              <a:lnSpc>
                <a:spcPct val="100000"/>
              </a:lnSpc>
              <a:buFont typeface="Encode Sans Semi Condensed"/>
              <a:buNone/>
            </a:pPr>
            <a:r>
              <a:rPr lang="en" sz="1200">
                <a:solidFill>
                  <a:schemeClr val="lt1"/>
                </a:solidFill>
              </a:rPr>
              <a:t>95%</a:t>
            </a:r>
          </a:p>
        </p:txBody>
      </p:sp>
      <p:sp>
        <p:nvSpPr>
          <p:cNvPr id="41" name="Google Shape;317;p43">
            <a:extLst>
              <a:ext uri="{FF2B5EF4-FFF2-40B4-BE49-F238E27FC236}">
                <a16:creationId xmlns:a16="http://schemas.microsoft.com/office/drawing/2014/main" id="{49678CE6-438A-4E19-9536-8BF3DCDDC610}"/>
              </a:ext>
            </a:extLst>
          </p:cNvPr>
          <p:cNvSpPr/>
          <p:nvPr/>
        </p:nvSpPr>
        <p:spPr>
          <a:xfrm>
            <a:off x="3618973" y="3535019"/>
            <a:ext cx="2199900" cy="1791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19;p43">
            <a:extLst>
              <a:ext uri="{FF2B5EF4-FFF2-40B4-BE49-F238E27FC236}">
                <a16:creationId xmlns:a16="http://schemas.microsoft.com/office/drawing/2014/main" id="{AB6CC766-8C31-4D35-9514-83A53B1796D5}"/>
              </a:ext>
            </a:extLst>
          </p:cNvPr>
          <p:cNvSpPr txBox="1">
            <a:spLocks/>
          </p:cNvSpPr>
          <p:nvPr/>
        </p:nvSpPr>
        <p:spPr>
          <a:xfrm>
            <a:off x="3675973" y="3515106"/>
            <a:ext cx="332700" cy="2187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1pPr>
            <a:lvl2pPr marL="914400" marR="0" lvl="1"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2pPr>
            <a:lvl3pPr marL="1371600" marR="0" lvl="2"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3pPr>
            <a:lvl4pPr marL="1828800" marR="0" lvl="3"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4pPr>
            <a:lvl5pPr marL="2286000" marR="0" lvl="4"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5pPr>
            <a:lvl6pPr marL="2743200" marR="0" lvl="5"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6pPr>
            <a:lvl7pPr marL="3200400" marR="0" lvl="6"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7pPr>
            <a:lvl8pPr marL="3657600" marR="0" lvl="7"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8pPr>
            <a:lvl9pPr marL="4114800" marR="0" lvl="8" indent="-317500" algn="l" rtl="0">
              <a:lnSpc>
                <a:spcPct val="115000"/>
              </a:lnSpc>
              <a:spcBef>
                <a:spcPts val="1600"/>
              </a:spcBef>
              <a:spcAft>
                <a:spcPts val="160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9pPr>
          </a:lstStyle>
          <a:p>
            <a:pPr marL="0" indent="0">
              <a:lnSpc>
                <a:spcPct val="100000"/>
              </a:lnSpc>
              <a:buFont typeface="Encode Sans Semi Condensed"/>
              <a:buNone/>
            </a:pPr>
            <a:r>
              <a:rPr lang="en" sz="1200" dirty="0">
                <a:solidFill>
                  <a:srgbClr val="192E40"/>
                </a:solidFill>
              </a:rPr>
              <a:t>0%</a:t>
            </a:r>
          </a:p>
        </p:txBody>
      </p:sp>
      <p:sp>
        <p:nvSpPr>
          <p:cNvPr id="44" name="Google Shape;301;p43">
            <a:extLst>
              <a:ext uri="{FF2B5EF4-FFF2-40B4-BE49-F238E27FC236}">
                <a16:creationId xmlns:a16="http://schemas.microsoft.com/office/drawing/2014/main" id="{32979185-438C-4451-95E3-F340D58BC0FC}"/>
              </a:ext>
            </a:extLst>
          </p:cNvPr>
          <p:cNvSpPr txBox="1">
            <a:spLocks/>
          </p:cNvSpPr>
          <p:nvPr/>
        </p:nvSpPr>
        <p:spPr>
          <a:xfrm>
            <a:off x="5879323" y="3535019"/>
            <a:ext cx="3024284" cy="19878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1pPr>
            <a:lvl2pPr marL="914400" marR="0" lvl="1"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2pPr>
            <a:lvl3pPr marL="1371600" marR="0" lvl="2"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3pPr>
            <a:lvl4pPr marL="1828800" marR="0" lvl="3"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4pPr>
            <a:lvl5pPr marL="2286000" marR="0" lvl="4"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5pPr>
            <a:lvl6pPr marL="2743200" marR="0" lvl="5"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6pPr>
            <a:lvl7pPr marL="3200400" marR="0" lvl="6"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7pPr>
            <a:lvl8pPr marL="3657600" marR="0" lvl="7" indent="-317500" algn="l" rtl="0">
              <a:lnSpc>
                <a:spcPct val="115000"/>
              </a:lnSpc>
              <a:spcBef>
                <a:spcPts val="1600"/>
              </a:spcBef>
              <a:spcAft>
                <a:spcPts val="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8pPr>
            <a:lvl9pPr marL="4114800" marR="0" lvl="8" indent="-317500" algn="l" rtl="0">
              <a:lnSpc>
                <a:spcPct val="115000"/>
              </a:lnSpc>
              <a:spcBef>
                <a:spcPts val="1600"/>
              </a:spcBef>
              <a:spcAft>
                <a:spcPts val="1600"/>
              </a:spcAft>
              <a:buClr>
                <a:schemeClr val="dk2"/>
              </a:buClr>
              <a:buSzPts val="1400"/>
              <a:buFont typeface="Encode Sans Semi Condensed"/>
              <a:buChar char="■"/>
              <a:defRPr sz="1400" b="0" i="0" u="none" strike="noStrike" cap="none">
                <a:solidFill>
                  <a:schemeClr val="dk2"/>
                </a:solidFill>
                <a:latin typeface="Encode Sans Semi Condensed"/>
                <a:ea typeface="Encode Sans Semi Condensed"/>
                <a:cs typeface="Encode Sans Semi Condensed"/>
                <a:sym typeface="Encode Sans Semi Condensed"/>
              </a:defRPr>
            </a:lvl9pPr>
          </a:lstStyle>
          <a:p>
            <a:pPr marL="0" indent="0">
              <a:buFont typeface="Encode Sans Semi Condensed"/>
              <a:buNone/>
            </a:pPr>
            <a:r>
              <a:rPr lang="uk-UA" dirty="0"/>
              <a:t>Тестування</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6"/>
          <p:cNvSpPr txBox="1">
            <a:spLocks noGrp="1"/>
          </p:cNvSpPr>
          <p:nvPr>
            <p:ph type="title"/>
          </p:nvPr>
        </p:nvSpPr>
        <p:spPr>
          <a:xfrm>
            <a:off x="1388100" y="0"/>
            <a:ext cx="6367800" cy="410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uk-UA" dirty="0"/>
              <a:t>Дякую за увагу!</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1"/>
          <p:cNvSpPr txBox="1">
            <a:spLocks noGrp="1"/>
          </p:cNvSpPr>
          <p:nvPr>
            <p:ph type="title"/>
          </p:nvPr>
        </p:nvSpPr>
        <p:spPr>
          <a:xfrm>
            <a:off x="2150250" y="0"/>
            <a:ext cx="4843500" cy="217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198" name="Google Shape;198;p31"/>
          <p:cNvSpPr txBox="1">
            <a:spLocks noGrp="1"/>
          </p:cNvSpPr>
          <p:nvPr>
            <p:ph type="subTitle" idx="1"/>
          </p:nvPr>
        </p:nvSpPr>
        <p:spPr>
          <a:xfrm>
            <a:off x="2866650" y="2177700"/>
            <a:ext cx="3410700" cy="296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could be the part of the presentation where you can introduce yourself, write your email…</a:t>
            </a:r>
            <a:endParaRPr/>
          </a:p>
        </p:txBody>
      </p:sp>
      <p:sp>
        <p:nvSpPr>
          <p:cNvPr id="199" name="Google Shape;199;p31"/>
          <p:cNvSpPr/>
          <p:nvPr/>
        </p:nvSpPr>
        <p:spPr>
          <a:xfrm>
            <a:off x="0" y="2103175"/>
            <a:ext cx="3045000" cy="1485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Modern Annual Report by Slidesgo">
  <a:themeElements>
    <a:clrScheme name="Simple Light">
      <a:dk1>
        <a:srgbClr val="192E40"/>
      </a:dk1>
      <a:lt1>
        <a:srgbClr val="FCFCFC"/>
      </a:lt1>
      <a:dk2>
        <a:srgbClr val="192E40"/>
      </a:dk2>
      <a:lt2>
        <a:srgbClr val="EBF3F8"/>
      </a:lt2>
      <a:accent1>
        <a:srgbClr val="192E40"/>
      </a:accent1>
      <a:accent2>
        <a:srgbClr val="FFC479"/>
      </a:accent2>
      <a:accent3>
        <a:srgbClr val="FF9179"/>
      </a:accent3>
      <a:accent4>
        <a:srgbClr val="192E40"/>
      </a:accent4>
      <a:accent5>
        <a:srgbClr val="CBD9E2"/>
      </a:accent5>
      <a:accent6>
        <a:srgbClr val="FFC479"/>
      </a:accent6>
      <a:hlink>
        <a:srgbClr val="192E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TotalTime>
  <Words>1763</Words>
  <Application>Microsoft Office PowerPoint</Application>
  <PresentationFormat>On-screen Show (16:9)</PresentationFormat>
  <Paragraphs>329</Paragraphs>
  <Slides>52</Slides>
  <Notes>52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52</vt:i4>
      </vt:variant>
    </vt:vector>
  </HeadingPairs>
  <TitlesOfParts>
    <vt:vector size="64" baseType="lpstr">
      <vt:lpstr>Muli</vt:lpstr>
      <vt:lpstr>Montserrat</vt:lpstr>
      <vt:lpstr>Roboto Medium</vt:lpstr>
      <vt:lpstr>Calibri</vt:lpstr>
      <vt:lpstr>Encode Sans Semi Condensed</vt:lpstr>
      <vt:lpstr>Times New Roman</vt:lpstr>
      <vt:lpstr>Proxima Nova</vt:lpstr>
      <vt:lpstr>Amatic SC</vt:lpstr>
      <vt:lpstr>Arial</vt:lpstr>
      <vt:lpstr>Proxima Nova Semibold</vt:lpstr>
      <vt:lpstr>Modern Annual Report by Slidesgo</vt:lpstr>
      <vt:lpstr>Slidesgo Final Pages</vt:lpstr>
      <vt:lpstr>ДИПЛОМНИЙ ПРОЄКТ на тему: “Інформаційна система з підтримки процесу дослідження задачі дробово-лінійного програмування в умовах невизначеності”</vt:lpstr>
      <vt:lpstr>Призначення та мета розробки</vt:lpstr>
      <vt:lpstr>Задачі розробки</vt:lpstr>
      <vt:lpstr>Опис предметного середовища</vt:lpstr>
      <vt:lpstr>Аналоги</vt:lpstr>
      <vt:lpstr>Діаграма варіантів використання</vt:lpstr>
      <vt:lpstr>Висновки</vt:lpstr>
      <vt:lpstr>Дякую за увагу!</vt:lpstr>
      <vt:lpstr>Whoa!</vt:lpstr>
      <vt:lpstr>About us</vt:lpstr>
      <vt:lpstr>Our company</vt:lpstr>
      <vt:lpstr>A picture always reinforces the concept</vt:lpstr>
      <vt:lpstr>A picture is worth a thousand words</vt:lpstr>
      <vt:lpstr>Our philosophy</vt:lpstr>
      <vt:lpstr>Summary</vt:lpstr>
      <vt:lpstr>Company numbers</vt:lpstr>
      <vt:lpstr>Project updates</vt:lpstr>
      <vt:lpstr>Our service</vt:lpstr>
      <vt:lpstr>Financial ratios</vt:lpstr>
      <vt:lpstr>Customer reviews</vt:lpstr>
      <vt:lpstr>Case study</vt:lpstr>
      <vt:lpstr>Analysis of revenue</vt:lpstr>
      <vt:lpstr>Future expansion</vt:lpstr>
      <vt:lpstr>SWOT analysis</vt:lpstr>
      <vt:lpstr>Key milestones</vt:lpstr>
      <vt:lpstr>Positioning map</vt:lpstr>
      <vt:lpstr>Our company’s numbers</vt:lpstr>
      <vt:lpstr>Our team</vt:lpstr>
      <vt:lpstr>Multimedia</vt:lpstr>
      <vt:lpstr>Desktop software</vt:lpstr>
      <vt:lpstr>Mobile web</vt:lpstr>
      <vt:lpstr>Tablet app</vt:lpstr>
      <vt:lpstr>Thanks</vt:lpstr>
      <vt:lpstr>Resources</vt:lpstr>
      <vt:lpstr>Instructions for use (free users)</vt:lpstr>
      <vt:lpstr>Instructions for use (premium users)</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ДИПЛОМНИЙ ПРОЄКТ на тему: “Інформаційна система з підтримки процесу дослідження задачі дробово-лінійного програмування в умовах невизначеності ”</dc:title>
  <cp:lastModifiedBy>Oleksandra Vozniuk</cp:lastModifiedBy>
  <cp:revision>15</cp:revision>
  <dcterms:modified xsi:type="dcterms:W3CDTF">2021-04-09T02:18:58Z</dcterms:modified>
</cp:coreProperties>
</file>